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262" r:id="rId2"/>
    <p:sldId id="472" r:id="rId3"/>
    <p:sldId id="471" r:id="rId4"/>
    <p:sldId id="445" r:id="rId5"/>
    <p:sldId id="442" r:id="rId6"/>
    <p:sldId id="421" r:id="rId7"/>
    <p:sldId id="422" r:id="rId8"/>
    <p:sldId id="423" r:id="rId9"/>
    <p:sldId id="424" r:id="rId10"/>
    <p:sldId id="440" r:id="rId11"/>
    <p:sldId id="441" r:id="rId12"/>
    <p:sldId id="443" r:id="rId13"/>
    <p:sldId id="429" r:id="rId14"/>
    <p:sldId id="469" r:id="rId15"/>
    <p:sldId id="470" r:id="rId16"/>
    <p:sldId id="430" r:id="rId17"/>
    <p:sldId id="446" r:id="rId18"/>
    <p:sldId id="448" r:id="rId19"/>
    <p:sldId id="435" r:id="rId20"/>
    <p:sldId id="436" r:id="rId21"/>
    <p:sldId id="449" r:id="rId22"/>
    <p:sldId id="450" r:id="rId23"/>
    <p:sldId id="451" r:id="rId24"/>
    <p:sldId id="452" r:id="rId25"/>
    <p:sldId id="453" r:id="rId26"/>
    <p:sldId id="454" r:id="rId27"/>
    <p:sldId id="444" r:id="rId28"/>
    <p:sldId id="431" r:id="rId29"/>
    <p:sldId id="426" r:id="rId30"/>
    <p:sldId id="427" r:id="rId31"/>
    <p:sldId id="425" r:id="rId32"/>
    <p:sldId id="455" r:id="rId33"/>
    <p:sldId id="428" r:id="rId34"/>
    <p:sldId id="456" r:id="rId35"/>
    <p:sldId id="457" r:id="rId36"/>
    <p:sldId id="458" r:id="rId37"/>
    <p:sldId id="459" r:id="rId38"/>
    <p:sldId id="460" r:id="rId39"/>
    <p:sldId id="461" r:id="rId40"/>
    <p:sldId id="462" r:id="rId41"/>
    <p:sldId id="463" r:id="rId42"/>
    <p:sldId id="464" r:id="rId43"/>
    <p:sldId id="468" r:id="rId44"/>
    <p:sldId id="465" r:id="rId45"/>
    <p:sldId id="432" r:id="rId46"/>
    <p:sldId id="466" r:id="rId47"/>
    <p:sldId id="467" r:id="rId48"/>
    <p:sldId id="267" r:id="rId49"/>
  </p:sldIdLst>
  <p:sldSz cx="9906000" cy="6858000" type="A4"/>
  <p:notesSz cx="6797675" cy="9926638"/>
  <p:defaultTextStyle>
    <a:defPPr>
      <a:defRPr lang="es-AR"/>
    </a:defPPr>
    <a:lvl1pPr marL="0" algn="l" defTabSz="98030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0155" algn="l" defTabSz="98030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80309" algn="l" defTabSz="98030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70466" algn="l" defTabSz="98030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60620" algn="l" defTabSz="98030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50776" algn="l" defTabSz="98030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40931" algn="l" defTabSz="98030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31085" algn="l" defTabSz="98030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21240" algn="l" defTabSz="98030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167FDF31-DF8D-41D2-803C-AE2DC10F3B71}">
          <p14:sldIdLst>
            <p14:sldId id="262"/>
          </p14:sldIdLst>
        </p14:section>
        <p14:section name="Indice y General" id="{6AA02426-35AD-49A9-8E47-3250640A3146}">
          <p14:sldIdLst>
            <p14:sldId id="472"/>
            <p14:sldId id="471"/>
            <p14:sldId id="445"/>
            <p14:sldId id="442"/>
            <p14:sldId id="421"/>
            <p14:sldId id="422"/>
            <p14:sldId id="423"/>
            <p14:sldId id="424"/>
            <p14:sldId id="440"/>
            <p14:sldId id="441"/>
            <p14:sldId id="443"/>
            <p14:sldId id="429"/>
            <p14:sldId id="469"/>
            <p14:sldId id="470"/>
            <p14:sldId id="430"/>
            <p14:sldId id="446"/>
            <p14:sldId id="448"/>
            <p14:sldId id="435"/>
            <p14:sldId id="436"/>
            <p14:sldId id="449"/>
            <p14:sldId id="450"/>
            <p14:sldId id="451"/>
            <p14:sldId id="452"/>
            <p14:sldId id="453"/>
            <p14:sldId id="454"/>
            <p14:sldId id="444"/>
            <p14:sldId id="431"/>
            <p14:sldId id="426"/>
            <p14:sldId id="427"/>
            <p14:sldId id="425"/>
            <p14:sldId id="455"/>
            <p14:sldId id="428"/>
            <p14:sldId id="456"/>
            <p14:sldId id="457"/>
            <p14:sldId id="458"/>
            <p14:sldId id="459"/>
            <p14:sldId id="460"/>
            <p14:sldId id="461"/>
            <p14:sldId id="462"/>
            <p14:sldId id="463"/>
            <p14:sldId id="464"/>
            <p14:sldId id="468"/>
            <p14:sldId id="465"/>
            <p14:sldId id="432"/>
            <p14:sldId id="466"/>
          </p14:sldIdLst>
        </p14:section>
        <p14:section name="Fin" id="{129B1C51-B64B-4954-8CCA-331B270DE6A6}">
          <p14:sldIdLst>
            <p14:sldId id="467"/>
            <p14:sldId id="26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161">
          <p15:clr>
            <a:srgbClr val="A4A3A4"/>
          </p15:clr>
        </p15:guide>
        <p15:guide id="4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E1FF"/>
    <a:srgbClr val="C6D9F1"/>
    <a:srgbClr val="8BDBFF"/>
    <a:srgbClr val="0091D0"/>
    <a:srgbClr val="009ADA"/>
    <a:srgbClr val="00B9F2"/>
    <a:srgbClr val="78B2F8"/>
    <a:srgbClr val="72C9FE"/>
    <a:srgbClr val="78CFFA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337" autoAdjust="0"/>
    <p:restoredTop sz="86496" autoAdjust="0"/>
  </p:normalViewPr>
  <p:slideViewPr>
    <p:cSldViewPr>
      <p:cViewPr varScale="1">
        <p:scale>
          <a:sx n="73" d="100"/>
          <a:sy n="73" d="100"/>
        </p:scale>
        <p:origin x="66" y="246"/>
      </p:cViewPr>
      <p:guideLst>
        <p:guide orient="horz" pos="2160"/>
        <p:guide pos="2880"/>
        <p:guide orient="horz" pos="2161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1" d="100"/>
          <a:sy n="71" d="100"/>
        </p:scale>
        <p:origin x="900" y="5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E55545-F9D8-4313-BD59-AC422EE4D95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BCBA35F4-DD8F-4E86-B723-D88DFB5EF395}">
      <dgm:prSet phldrT="[Texto]"/>
      <dgm:spPr/>
      <dgm:t>
        <a:bodyPr/>
        <a:lstStyle/>
        <a:p>
          <a:r>
            <a:rPr lang="es-ES" dirty="0" smtClean="0"/>
            <a:t>Inicio</a:t>
          </a:r>
          <a:endParaRPr lang="es-ES" dirty="0"/>
        </a:p>
      </dgm:t>
    </dgm:pt>
    <dgm:pt modelId="{D8994433-497D-4427-B2E5-42130BF6806E}" type="parTrans" cxnId="{AFEA96AA-111E-4A2E-88D0-D119D0863302}">
      <dgm:prSet/>
      <dgm:spPr/>
      <dgm:t>
        <a:bodyPr/>
        <a:lstStyle/>
        <a:p>
          <a:endParaRPr lang="es-ES"/>
        </a:p>
      </dgm:t>
    </dgm:pt>
    <dgm:pt modelId="{2FDD55CA-A673-486C-9163-EC60CC740FE1}" type="sibTrans" cxnId="{AFEA96AA-111E-4A2E-88D0-D119D0863302}">
      <dgm:prSet/>
      <dgm:spPr/>
      <dgm:t>
        <a:bodyPr/>
        <a:lstStyle/>
        <a:p>
          <a:endParaRPr lang="es-ES"/>
        </a:p>
      </dgm:t>
    </dgm:pt>
    <dgm:pt modelId="{9F561D8E-D0AB-4429-937D-B5F0F47144CF}">
      <dgm:prSet phldrT="[Texto]"/>
      <dgm:spPr>
        <a:solidFill>
          <a:schemeClr val="accent2"/>
        </a:solidFill>
      </dgm:spPr>
      <dgm:t>
        <a:bodyPr/>
        <a:lstStyle/>
        <a:p>
          <a:r>
            <a:rPr lang="es-ES" dirty="0" smtClean="0"/>
            <a:t>Ejercicio</a:t>
          </a:r>
          <a:endParaRPr lang="es-ES" dirty="0"/>
        </a:p>
      </dgm:t>
    </dgm:pt>
    <dgm:pt modelId="{60C31035-407C-4466-9BAC-423947C0CB35}" type="parTrans" cxnId="{929A1DF3-0CEF-4478-B799-3172E9116B5D}">
      <dgm:prSet/>
      <dgm:spPr/>
      <dgm:t>
        <a:bodyPr/>
        <a:lstStyle/>
        <a:p>
          <a:endParaRPr lang="es-ES"/>
        </a:p>
      </dgm:t>
    </dgm:pt>
    <dgm:pt modelId="{414F35FE-EDE5-4A88-9ACA-45E906A59880}" type="sibTrans" cxnId="{929A1DF3-0CEF-4478-B799-3172E9116B5D}">
      <dgm:prSet/>
      <dgm:spPr/>
      <dgm:t>
        <a:bodyPr/>
        <a:lstStyle/>
        <a:p>
          <a:endParaRPr lang="es-ES"/>
        </a:p>
      </dgm:t>
    </dgm:pt>
    <dgm:pt modelId="{41401924-37F9-4552-AD1A-A871BA8EAA10}">
      <dgm:prSet phldrT="[Texto]"/>
      <dgm:spPr>
        <a:solidFill>
          <a:schemeClr val="accent3"/>
        </a:solidFill>
      </dgm:spPr>
      <dgm:t>
        <a:bodyPr/>
        <a:lstStyle/>
        <a:p>
          <a:r>
            <a:rPr lang="es-ES" dirty="0" smtClean="0"/>
            <a:t>Bien Inmueble</a:t>
          </a:r>
          <a:endParaRPr lang="es-ES" dirty="0"/>
        </a:p>
      </dgm:t>
    </dgm:pt>
    <dgm:pt modelId="{F1639811-3D1B-4532-81BB-5CEE3FD34019}" type="parTrans" cxnId="{C97E86C1-1B17-4995-972E-D7B354C43FB4}">
      <dgm:prSet/>
      <dgm:spPr/>
      <dgm:t>
        <a:bodyPr/>
        <a:lstStyle/>
        <a:p>
          <a:endParaRPr lang="es-ES"/>
        </a:p>
      </dgm:t>
    </dgm:pt>
    <dgm:pt modelId="{B05DDA6F-2030-44AB-A797-F54C1B0FBE47}" type="sibTrans" cxnId="{C97E86C1-1B17-4995-972E-D7B354C43FB4}">
      <dgm:prSet/>
      <dgm:spPr/>
      <dgm:t>
        <a:bodyPr/>
        <a:lstStyle/>
        <a:p>
          <a:endParaRPr lang="es-ES"/>
        </a:p>
      </dgm:t>
    </dgm:pt>
    <dgm:pt modelId="{1C0EF05F-FC0A-40B2-9C94-73046A32A45E}">
      <dgm:prSet phldrT="[Texto]"/>
      <dgm:spPr>
        <a:solidFill>
          <a:schemeClr val="accent6"/>
        </a:solidFill>
      </dgm:spPr>
      <dgm:t>
        <a:bodyPr/>
        <a:lstStyle/>
        <a:p>
          <a:r>
            <a:rPr lang="es-ES" dirty="0" smtClean="0"/>
            <a:t>Activo Físico</a:t>
          </a:r>
          <a:endParaRPr lang="es-ES" dirty="0"/>
        </a:p>
      </dgm:t>
    </dgm:pt>
    <dgm:pt modelId="{EAC254C2-993E-44AB-B1D4-518C2B1D0544}" type="parTrans" cxnId="{83CB085B-4E49-458A-949A-1EB6A7C8AA25}">
      <dgm:prSet/>
      <dgm:spPr/>
      <dgm:t>
        <a:bodyPr/>
        <a:lstStyle/>
        <a:p>
          <a:endParaRPr lang="es-ES"/>
        </a:p>
      </dgm:t>
    </dgm:pt>
    <dgm:pt modelId="{88189BDE-BEE9-4629-B1F2-53C169E331F7}" type="sibTrans" cxnId="{83CB085B-4E49-458A-949A-1EB6A7C8AA25}">
      <dgm:prSet/>
      <dgm:spPr/>
      <dgm:t>
        <a:bodyPr/>
        <a:lstStyle/>
        <a:p>
          <a:endParaRPr lang="es-ES"/>
        </a:p>
      </dgm:t>
    </dgm:pt>
    <dgm:pt modelId="{55C01A70-40B2-4629-AD16-1B28D752701B}" type="pres">
      <dgm:prSet presAssocID="{8EE55545-F9D8-4313-BD59-AC422EE4D95F}" presName="Name0" presStyleCnt="0">
        <dgm:presLayoutVars>
          <dgm:dir/>
          <dgm:resizeHandles val="exact"/>
        </dgm:presLayoutVars>
      </dgm:prSet>
      <dgm:spPr/>
    </dgm:pt>
    <dgm:pt modelId="{4BDA2CA8-0542-44C1-985C-A0043D02B460}" type="pres">
      <dgm:prSet presAssocID="{BCBA35F4-DD8F-4E86-B723-D88DFB5EF39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2058E5E-C81A-4433-92BF-B4248ECB8FB9}" type="pres">
      <dgm:prSet presAssocID="{2FDD55CA-A673-486C-9163-EC60CC740FE1}" presName="sibTrans" presStyleLbl="sibTrans2D1" presStyleIdx="0" presStyleCnt="3"/>
      <dgm:spPr/>
      <dgm:t>
        <a:bodyPr/>
        <a:lstStyle/>
        <a:p>
          <a:endParaRPr lang="es-ES"/>
        </a:p>
      </dgm:t>
    </dgm:pt>
    <dgm:pt modelId="{8D443D6B-CAA4-4239-9D3F-69E69AD62EAA}" type="pres">
      <dgm:prSet presAssocID="{2FDD55CA-A673-486C-9163-EC60CC740FE1}" presName="connectorText" presStyleLbl="sibTrans2D1" presStyleIdx="0" presStyleCnt="3"/>
      <dgm:spPr/>
      <dgm:t>
        <a:bodyPr/>
        <a:lstStyle/>
        <a:p>
          <a:endParaRPr lang="es-ES"/>
        </a:p>
      </dgm:t>
    </dgm:pt>
    <dgm:pt modelId="{CD02E1A0-034D-44D9-917B-DE2A81C814AB}" type="pres">
      <dgm:prSet presAssocID="{9F561D8E-D0AB-4429-937D-B5F0F47144C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02814B5-1604-42C9-AEFE-D5431DCF7C4B}" type="pres">
      <dgm:prSet presAssocID="{414F35FE-EDE5-4A88-9ACA-45E906A59880}" presName="sibTrans" presStyleLbl="sibTrans2D1" presStyleIdx="1" presStyleCnt="3"/>
      <dgm:spPr/>
      <dgm:t>
        <a:bodyPr/>
        <a:lstStyle/>
        <a:p>
          <a:endParaRPr lang="es-ES"/>
        </a:p>
      </dgm:t>
    </dgm:pt>
    <dgm:pt modelId="{EFC8DBCF-2139-4C72-8D13-FABAB1B2BE6E}" type="pres">
      <dgm:prSet presAssocID="{414F35FE-EDE5-4A88-9ACA-45E906A59880}" presName="connectorText" presStyleLbl="sibTrans2D1" presStyleIdx="1" presStyleCnt="3"/>
      <dgm:spPr/>
      <dgm:t>
        <a:bodyPr/>
        <a:lstStyle/>
        <a:p>
          <a:endParaRPr lang="es-ES"/>
        </a:p>
      </dgm:t>
    </dgm:pt>
    <dgm:pt modelId="{F9FED2AA-C2CD-4959-B452-76E5CC0DD17D}" type="pres">
      <dgm:prSet presAssocID="{41401924-37F9-4552-AD1A-A871BA8EAA1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480FE03-1E83-4B81-9A52-209D5D2A6779}" type="pres">
      <dgm:prSet presAssocID="{B05DDA6F-2030-44AB-A797-F54C1B0FBE47}" presName="sibTrans" presStyleLbl="sibTrans2D1" presStyleIdx="2" presStyleCnt="3"/>
      <dgm:spPr/>
      <dgm:t>
        <a:bodyPr/>
        <a:lstStyle/>
        <a:p>
          <a:endParaRPr lang="es-ES"/>
        </a:p>
      </dgm:t>
    </dgm:pt>
    <dgm:pt modelId="{76AE8469-6D07-472E-B721-E3E18505BB5B}" type="pres">
      <dgm:prSet presAssocID="{B05DDA6F-2030-44AB-A797-F54C1B0FBE47}" presName="connectorText" presStyleLbl="sibTrans2D1" presStyleIdx="2" presStyleCnt="3"/>
      <dgm:spPr/>
      <dgm:t>
        <a:bodyPr/>
        <a:lstStyle/>
        <a:p>
          <a:endParaRPr lang="es-ES"/>
        </a:p>
      </dgm:t>
    </dgm:pt>
    <dgm:pt modelId="{A03A63D1-C043-482E-B856-4D6FD220D763}" type="pres">
      <dgm:prSet presAssocID="{1C0EF05F-FC0A-40B2-9C94-73046A32A45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E2F4DCE-EF6A-4ACB-AE8A-7216509438BF}" type="presOf" srcId="{414F35FE-EDE5-4A88-9ACA-45E906A59880}" destId="{B02814B5-1604-42C9-AEFE-D5431DCF7C4B}" srcOrd="0" destOrd="0" presId="urn:microsoft.com/office/officeart/2005/8/layout/process1"/>
    <dgm:cxn modelId="{7833E628-59C8-44D0-91C1-153390EA6123}" type="presOf" srcId="{414F35FE-EDE5-4A88-9ACA-45E906A59880}" destId="{EFC8DBCF-2139-4C72-8D13-FABAB1B2BE6E}" srcOrd="1" destOrd="0" presId="urn:microsoft.com/office/officeart/2005/8/layout/process1"/>
    <dgm:cxn modelId="{95A24C69-0E34-42E7-9850-78039BBB6E2A}" type="presOf" srcId="{B05DDA6F-2030-44AB-A797-F54C1B0FBE47}" destId="{2480FE03-1E83-4B81-9A52-209D5D2A6779}" srcOrd="0" destOrd="0" presId="urn:microsoft.com/office/officeart/2005/8/layout/process1"/>
    <dgm:cxn modelId="{E4980E4A-9D1D-4B94-ADAC-E5808F0AC078}" type="presOf" srcId="{2FDD55CA-A673-486C-9163-EC60CC740FE1}" destId="{92058E5E-C81A-4433-92BF-B4248ECB8FB9}" srcOrd="0" destOrd="0" presId="urn:microsoft.com/office/officeart/2005/8/layout/process1"/>
    <dgm:cxn modelId="{79E484F1-F27A-4994-9B91-F4D1840EF712}" type="presOf" srcId="{41401924-37F9-4552-AD1A-A871BA8EAA10}" destId="{F9FED2AA-C2CD-4959-B452-76E5CC0DD17D}" srcOrd="0" destOrd="0" presId="urn:microsoft.com/office/officeart/2005/8/layout/process1"/>
    <dgm:cxn modelId="{AFEA96AA-111E-4A2E-88D0-D119D0863302}" srcId="{8EE55545-F9D8-4313-BD59-AC422EE4D95F}" destId="{BCBA35F4-DD8F-4E86-B723-D88DFB5EF395}" srcOrd="0" destOrd="0" parTransId="{D8994433-497D-4427-B2E5-42130BF6806E}" sibTransId="{2FDD55CA-A673-486C-9163-EC60CC740FE1}"/>
    <dgm:cxn modelId="{6DF06A93-A463-4B8D-8445-B597F8747F70}" type="presOf" srcId="{8EE55545-F9D8-4313-BD59-AC422EE4D95F}" destId="{55C01A70-40B2-4629-AD16-1B28D752701B}" srcOrd="0" destOrd="0" presId="urn:microsoft.com/office/officeart/2005/8/layout/process1"/>
    <dgm:cxn modelId="{AE668808-2759-4B51-831D-84D00CACA193}" type="presOf" srcId="{1C0EF05F-FC0A-40B2-9C94-73046A32A45E}" destId="{A03A63D1-C043-482E-B856-4D6FD220D763}" srcOrd="0" destOrd="0" presId="urn:microsoft.com/office/officeart/2005/8/layout/process1"/>
    <dgm:cxn modelId="{316E0686-AD0A-4F69-9DA8-729EE4E776F8}" type="presOf" srcId="{9F561D8E-D0AB-4429-937D-B5F0F47144CF}" destId="{CD02E1A0-034D-44D9-917B-DE2A81C814AB}" srcOrd="0" destOrd="0" presId="urn:microsoft.com/office/officeart/2005/8/layout/process1"/>
    <dgm:cxn modelId="{3A890388-4622-49C7-A677-7A815F8AB3C8}" type="presOf" srcId="{B05DDA6F-2030-44AB-A797-F54C1B0FBE47}" destId="{76AE8469-6D07-472E-B721-E3E18505BB5B}" srcOrd="1" destOrd="0" presId="urn:microsoft.com/office/officeart/2005/8/layout/process1"/>
    <dgm:cxn modelId="{83CB085B-4E49-458A-949A-1EB6A7C8AA25}" srcId="{8EE55545-F9D8-4313-BD59-AC422EE4D95F}" destId="{1C0EF05F-FC0A-40B2-9C94-73046A32A45E}" srcOrd="3" destOrd="0" parTransId="{EAC254C2-993E-44AB-B1D4-518C2B1D0544}" sibTransId="{88189BDE-BEE9-4629-B1F2-53C169E331F7}"/>
    <dgm:cxn modelId="{C97E86C1-1B17-4995-972E-D7B354C43FB4}" srcId="{8EE55545-F9D8-4313-BD59-AC422EE4D95F}" destId="{41401924-37F9-4552-AD1A-A871BA8EAA10}" srcOrd="2" destOrd="0" parTransId="{F1639811-3D1B-4532-81BB-5CEE3FD34019}" sibTransId="{B05DDA6F-2030-44AB-A797-F54C1B0FBE47}"/>
    <dgm:cxn modelId="{929A1DF3-0CEF-4478-B799-3172E9116B5D}" srcId="{8EE55545-F9D8-4313-BD59-AC422EE4D95F}" destId="{9F561D8E-D0AB-4429-937D-B5F0F47144CF}" srcOrd="1" destOrd="0" parTransId="{60C31035-407C-4466-9BAC-423947C0CB35}" sibTransId="{414F35FE-EDE5-4A88-9ACA-45E906A59880}"/>
    <dgm:cxn modelId="{F23F86D5-D4FB-45A1-8012-25E88A1A548E}" type="presOf" srcId="{BCBA35F4-DD8F-4E86-B723-D88DFB5EF395}" destId="{4BDA2CA8-0542-44C1-985C-A0043D02B460}" srcOrd="0" destOrd="0" presId="urn:microsoft.com/office/officeart/2005/8/layout/process1"/>
    <dgm:cxn modelId="{9DDBD3F4-219E-4AFD-B1A5-9852D686CFBF}" type="presOf" srcId="{2FDD55CA-A673-486C-9163-EC60CC740FE1}" destId="{8D443D6B-CAA4-4239-9D3F-69E69AD62EAA}" srcOrd="1" destOrd="0" presId="urn:microsoft.com/office/officeart/2005/8/layout/process1"/>
    <dgm:cxn modelId="{37927D96-979A-4D48-872C-D1B9A4D3A7B2}" type="presParOf" srcId="{55C01A70-40B2-4629-AD16-1B28D752701B}" destId="{4BDA2CA8-0542-44C1-985C-A0043D02B460}" srcOrd="0" destOrd="0" presId="urn:microsoft.com/office/officeart/2005/8/layout/process1"/>
    <dgm:cxn modelId="{A5A8A3FF-F2A9-4DBB-93C2-1E6E12162726}" type="presParOf" srcId="{55C01A70-40B2-4629-AD16-1B28D752701B}" destId="{92058E5E-C81A-4433-92BF-B4248ECB8FB9}" srcOrd="1" destOrd="0" presId="urn:microsoft.com/office/officeart/2005/8/layout/process1"/>
    <dgm:cxn modelId="{234AF4C2-7311-440E-A45C-1A3E7EA1284A}" type="presParOf" srcId="{92058E5E-C81A-4433-92BF-B4248ECB8FB9}" destId="{8D443D6B-CAA4-4239-9D3F-69E69AD62EAA}" srcOrd="0" destOrd="0" presId="urn:microsoft.com/office/officeart/2005/8/layout/process1"/>
    <dgm:cxn modelId="{18E3010C-748D-4053-868C-65A522D2A871}" type="presParOf" srcId="{55C01A70-40B2-4629-AD16-1B28D752701B}" destId="{CD02E1A0-034D-44D9-917B-DE2A81C814AB}" srcOrd="2" destOrd="0" presId="urn:microsoft.com/office/officeart/2005/8/layout/process1"/>
    <dgm:cxn modelId="{C74505BB-660D-49E2-8E23-DF64CAE07CE2}" type="presParOf" srcId="{55C01A70-40B2-4629-AD16-1B28D752701B}" destId="{B02814B5-1604-42C9-AEFE-D5431DCF7C4B}" srcOrd="3" destOrd="0" presId="urn:microsoft.com/office/officeart/2005/8/layout/process1"/>
    <dgm:cxn modelId="{7E9A009C-EE42-47C4-9E15-C099B000B2F8}" type="presParOf" srcId="{B02814B5-1604-42C9-AEFE-D5431DCF7C4B}" destId="{EFC8DBCF-2139-4C72-8D13-FABAB1B2BE6E}" srcOrd="0" destOrd="0" presId="urn:microsoft.com/office/officeart/2005/8/layout/process1"/>
    <dgm:cxn modelId="{06FC8044-3CEB-45A8-90FA-4EB791833721}" type="presParOf" srcId="{55C01A70-40B2-4629-AD16-1B28D752701B}" destId="{F9FED2AA-C2CD-4959-B452-76E5CC0DD17D}" srcOrd="4" destOrd="0" presId="urn:microsoft.com/office/officeart/2005/8/layout/process1"/>
    <dgm:cxn modelId="{AE53F8F1-C231-4983-BE84-E5851CFBA1B2}" type="presParOf" srcId="{55C01A70-40B2-4629-AD16-1B28D752701B}" destId="{2480FE03-1E83-4B81-9A52-209D5D2A6779}" srcOrd="5" destOrd="0" presId="urn:microsoft.com/office/officeart/2005/8/layout/process1"/>
    <dgm:cxn modelId="{43197D4A-3A2E-4B19-9C7E-0EDD51AC6D23}" type="presParOf" srcId="{2480FE03-1E83-4B81-9A52-209D5D2A6779}" destId="{76AE8469-6D07-472E-B721-E3E18505BB5B}" srcOrd="0" destOrd="0" presId="urn:microsoft.com/office/officeart/2005/8/layout/process1"/>
    <dgm:cxn modelId="{391C1C40-AF16-43EE-9718-C1EA210EC105}" type="presParOf" srcId="{55C01A70-40B2-4629-AD16-1B28D752701B}" destId="{A03A63D1-C043-482E-B856-4D6FD220D763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EE55545-F9D8-4313-BD59-AC422EE4D95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BCBA35F4-DD8F-4E86-B723-D88DFB5EF395}">
      <dgm:prSet phldrT="[Texto]"/>
      <dgm:spPr>
        <a:solidFill>
          <a:schemeClr val="accent1">
            <a:hueOff val="0"/>
            <a:satOff val="0"/>
            <a:lumOff val="0"/>
            <a:alpha val="40000"/>
          </a:schemeClr>
        </a:solidFill>
      </dgm:spPr>
      <dgm:t>
        <a:bodyPr/>
        <a:lstStyle/>
        <a:p>
          <a:r>
            <a:rPr lang="es-ES" dirty="0" smtClean="0"/>
            <a:t>Inicio</a:t>
          </a:r>
          <a:endParaRPr lang="es-ES" dirty="0"/>
        </a:p>
      </dgm:t>
    </dgm:pt>
    <dgm:pt modelId="{D8994433-497D-4427-B2E5-42130BF6806E}" type="parTrans" cxnId="{AFEA96AA-111E-4A2E-88D0-D119D0863302}">
      <dgm:prSet/>
      <dgm:spPr/>
      <dgm:t>
        <a:bodyPr/>
        <a:lstStyle/>
        <a:p>
          <a:endParaRPr lang="es-ES"/>
        </a:p>
      </dgm:t>
    </dgm:pt>
    <dgm:pt modelId="{2FDD55CA-A673-486C-9163-EC60CC740FE1}" type="sibTrans" cxnId="{AFEA96AA-111E-4A2E-88D0-D119D0863302}">
      <dgm:prSet/>
      <dgm:spPr/>
      <dgm:t>
        <a:bodyPr/>
        <a:lstStyle/>
        <a:p>
          <a:endParaRPr lang="es-ES"/>
        </a:p>
      </dgm:t>
    </dgm:pt>
    <dgm:pt modelId="{9F561D8E-D0AB-4429-937D-B5F0F47144CF}">
      <dgm:prSet phldrT="[Texto]"/>
      <dgm:spPr>
        <a:solidFill>
          <a:schemeClr val="accent2"/>
        </a:solidFill>
      </dgm:spPr>
      <dgm:t>
        <a:bodyPr/>
        <a:lstStyle/>
        <a:p>
          <a:r>
            <a:rPr lang="es-ES" dirty="0" smtClean="0"/>
            <a:t>Ejercicio</a:t>
          </a:r>
          <a:endParaRPr lang="es-ES" dirty="0"/>
        </a:p>
      </dgm:t>
    </dgm:pt>
    <dgm:pt modelId="{60C31035-407C-4466-9BAC-423947C0CB35}" type="parTrans" cxnId="{929A1DF3-0CEF-4478-B799-3172E9116B5D}">
      <dgm:prSet/>
      <dgm:spPr/>
      <dgm:t>
        <a:bodyPr/>
        <a:lstStyle/>
        <a:p>
          <a:endParaRPr lang="es-ES"/>
        </a:p>
      </dgm:t>
    </dgm:pt>
    <dgm:pt modelId="{414F35FE-EDE5-4A88-9ACA-45E906A59880}" type="sibTrans" cxnId="{929A1DF3-0CEF-4478-B799-3172E9116B5D}">
      <dgm:prSet/>
      <dgm:spPr/>
      <dgm:t>
        <a:bodyPr/>
        <a:lstStyle/>
        <a:p>
          <a:endParaRPr lang="es-ES"/>
        </a:p>
      </dgm:t>
    </dgm:pt>
    <dgm:pt modelId="{41401924-37F9-4552-AD1A-A871BA8EAA10}">
      <dgm:prSet phldrT="[Texto]"/>
      <dgm:spPr>
        <a:solidFill>
          <a:schemeClr val="accent3">
            <a:alpha val="40000"/>
          </a:schemeClr>
        </a:solidFill>
      </dgm:spPr>
      <dgm:t>
        <a:bodyPr/>
        <a:lstStyle/>
        <a:p>
          <a:r>
            <a:rPr lang="es-ES" dirty="0" smtClean="0"/>
            <a:t>Bien Inmueble</a:t>
          </a:r>
          <a:endParaRPr lang="es-ES" dirty="0"/>
        </a:p>
      </dgm:t>
    </dgm:pt>
    <dgm:pt modelId="{F1639811-3D1B-4532-81BB-5CEE3FD34019}" type="parTrans" cxnId="{C97E86C1-1B17-4995-972E-D7B354C43FB4}">
      <dgm:prSet/>
      <dgm:spPr/>
      <dgm:t>
        <a:bodyPr/>
        <a:lstStyle/>
        <a:p>
          <a:endParaRPr lang="es-ES"/>
        </a:p>
      </dgm:t>
    </dgm:pt>
    <dgm:pt modelId="{B05DDA6F-2030-44AB-A797-F54C1B0FBE47}" type="sibTrans" cxnId="{C97E86C1-1B17-4995-972E-D7B354C43FB4}">
      <dgm:prSet/>
      <dgm:spPr/>
      <dgm:t>
        <a:bodyPr/>
        <a:lstStyle/>
        <a:p>
          <a:endParaRPr lang="es-ES"/>
        </a:p>
      </dgm:t>
    </dgm:pt>
    <dgm:pt modelId="{1C0EF05F-FC0A-40B2-9C94-73046A32A45E}">
      <dgm:prSet phldrT="[Texto]"/>
      <dgm:spPr>
        <a:solidFill>
          <a:schemeClr val="accent6">
            <a:alpha val="40000"/>
          </a:schemeClr>
        </a:solidFill>
      </dgm:spPr>
      <dgm:t>
        <a:bodyPr/>
        <a:lstStyle/>
        <a:p>
          <a:r>
            <a:rPr lang="es-ES" dirty="0" smtClean="0"/>
            <a:t>Activo Físico</a:t>
          </a:r>
          <a:endParaRPr lang="es-ES" dirty="0"/>
        </a:p>
      </dgm:t>
    </dgm:pt>
    <dgm:pt modelId="{EAC254C2-993E-44AB-B1D4-518C2B1D0544}" type="parTrans" cxnId="{83CB085B-4E49-458A-949A-1EB6A7C8AA25}">
      <dgm:prSet/>
      <dgm:spPr/>
      <dgm:t>
        <a:bodyPr/>
        <a:lstStyle/>
        <a:p>
          <a:endParaRPr lang="es-ES"/>
        </a:p>
      </dgm:t>
    </dgm:pt>
    <dgm:pt modelId="{88189BDE-BEE9-4629-B1F2-53C169E331F7}" type="sibTrans" cxnId="{83CB085B-4E49-458A-949A-1EB6A7C8AA25}">
      <dgm:prSet/>
      <dgm:spPr/>
      <dgm:t>
        <a:bodyPr/>
        <a:lstStyle/>
        <a:p>
          <a:endParaRPr lang="es-ES"/>
        </a:p>
      </dgm:t>
    </dgm:pt>
    <dgm:pt modelId="{55C01A70-40B2-4629-AD16-1B28D752701B}" type="pres">
      <dgm:prSet presAssocID="{8EE55545-F9D8-4313-BD59-AC422EE4D95F}" presName="Name0" presStyleCnt="0">
        <dgm:presLayoutVars>
          <dgm:dir/>
          <dgm:resizeHandles val="exact"/>
        </dgm:presLayoutVars>
      </dgm:prSet>
      <dgm:spPr/>
    </dgm:pt>
    <dgm:pt modelId="{4BDA2CA8-0542-44C1-985C-A0043D02B460}" type="pres">
      <dgm:prSet presAssocID="{BCBA35F4-DD8F-4E86-B723-D88DFB5EF39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2058E5E-C81A-4433-92BF-B4248ECB8FB9}" type="pres">
      <dgm:prSet presAssocID="{2FDD55CA-A673-486C-9163-EC60CC740FE1}" presName="sibTrans" presStyleLbl="sibTrans2D1" presStyleIdx="0" presStyleCnt="3"/>
      <dgm:spPr/>
      <dgm:t>
        <a:bodyPr/>
        <a:lstStyle/>
        <a:p>
          <a:endParaRPr lang="es-ES"/>
        </a:p>
      </dgm:t>
    </dgm:pt>
    <dgm:pt modelId="{8D443D6B-CAA4-4239-9D3F-69E69AD62EAA}" type="pres">
      <dgm:prSet presAssocID="{2FDD55CA-A673-486C-9163-EC60CC740FE1}" presName="connectorText" presStyleLbl="sibTrans2D1" presStyleIdx="0" presStyleCnt="3"/>
      <dgm:spPr/>
      <dgm:t>
        <a:bodyPr/>
        <a:lstStyle/>
        <a:p>
          <a:endParaRPr lang="es-ES"/>
        </a:p>
      </dgm:t>
    </dgm:pt>
    <dgm:pt modelId="{CD02E1A0-034D-44D9-917B-DE2A81C814AB}" type="pres">
      <dgm:prSet presAssocID="{9F561D8E-D0AB-4429-937D-B5F0F47144C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02814B5-1604-42C9-AEFE-D5431DCF7C4B}" type="pres">
      <dgm:prSet presAssocID="{414F35FE-EDE5-4A88-9ACA-45E906A59880}" presName="sibTrans" presStyleLbl="sibTrans2D1" presStyleIdx="1" presStyleCnt="3"/>
      <dgm:spPr/>
      <dgm:t>
        <a:bodyPr/>
        <a:lstStyle/>
        <a:p>
          <a:endParaRPr lang="es-ES"/>
        </a:p>
      </dgm:t>
    </dgm:pt>
    <dgm:pt modelId="{EFC8DBCF-2139-4C72-8D13-FABAB1B2BE6E}" type="pres">
      <dgm:prSet presAssocID="{414F35FE-EDE5-4A88-9ACA-45E906A59880}" presName="connectorText" presStyleLbl="sibTrans2D1" presStyleIdx="1" presStyleCnt="3"/>
      <dgm:spPr/>
      <dgm:t>
        <a:bodyPr/>
        <a:lstStyle/>
        <a:p>
          <a:endParaRPr lang="es-ES"/>
        </a:p>
      </dgm:t>
    </dgm:pt>
    <dgm:pt modelId="{F9FED2AA-C2CD-4959-B452-76E5CC0DD17D}" type="pres">
      <dgm:prSet presAssocID="{41401924-37F9-4552-AD1A-A871BA8EAA1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480FE03-1E83-4B81-9A52-209D5D2A6779}" type="pres">
      <dgm:prSet presAssocID="{B05DDA6F-2030-44AB-A797-F54C1B0FBE47}" presName="sibTrans" presStyleLbl="sibTrans2D1" presStyleIdx="2" presStyleCnt="3"/>
      <dgm:spPr/>
      <dgm:t>
        <a:bodyPr/>
        <a:lstStyle/>
        <a:p>
          <a:endParaRPr lang="es-ES"/>
        </a:p>
      </dgm:t>
    </dgm:pt>
    <dgm:pt modelId="{76AE8469-6D07-472E-B721-E3E18505BB5B}" type="pres">
      <dgm:prSet presAssocID="{B05DDA6F-2030-44AB-A797-F54C1B0FBE47}" presName="connectorText" presStyleLbl="sibTrans2D1" presStyleIdx="2" presStyleCnt="3"/>
      <dgm:spPr/>
      <dgm:t>
        <a:bodyPr/>
        <a:lstStyle/>
        <a:p>
          <a:endParaRPr lang="es-ES"/>
        </a:p>
      </dgm:t>
    </dgm:pt>
    <dgm:pt modelId="{A03A63D1-C043-482E-B856-4D6FD220D763}" type="pres">
      <dgm:prSet presAssocID="{1C0EF05F-FC0A-40B2-9C94-73046A32A45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E2F4DCE-EF6A-4ACB-AE8A-7216509438BF}" type="presOf" srcId="{414F35FE-EDE5-4A88-9ACA-45E906A59880}" destId="{B02814B5-1604-42C9-AEFE-D5431DCF7C4B}" srcOrd="0" destOrd="0" presId="urn:microsoft.com/office/officeart/2005/8/layout/process1"/>
    <dgm:cxn modelId="{9DDBD3F4-219E-4AFD-B1A5-9852D686CFBF}" type="presOf" srcId="{2FDD55CA-A673-486C-9163-EC60CC740FE1}" destId="{8D443D6B-CAA4-4239-9D3F-69E69AD62EAA}" srcOrd="1" destOrd="0" presId="urn:microsoft.com/office/officeart/2005/8/layout/process1"/>
    <dgm:cxn modelId="{79E484F1-F27A-4994-9B91-F4D1840EF712}" type="presOf" srcId="{41401924-37F9-4552-AD1A-A871BA8EAA10}" destId="{F9FED2AA-C2CD-4959-B452-76E5CC0DD17D}" srcOrd="0" destOrd="0" presId="urn:microsoft.com/office/officeart/2005/8/layout/process1"/>
    <dgm:cxn modelId="{AFEA96AA-111E-4A2E-88D0-D119D0863302}" srcId="{8EE55545-F9D8-4313-BD59-AC422EE4D95F}" destId="{BCBA35F4-DD8F-4E86-B723-D88DFB5EF395}" srcOrd="0" destOrd="0" parTransId="{D8994433-497D-4427-B2E5-42130BF6806E}" sibTransId="{2FDD55CA-A673-486C-9163-EC60CC740FE1}"/>
    <dgm:cxn modelId="{83CB085B-4E49-458A-949A-1EB6A7C8AA25}" srcId="{8EE55545-F9D8-4313-BD59-AC422EE4D95F}" destId="{1C0EF05F-FC0A-40B2-9C94-73046A32A45E}" srcOrd="3" destOrd="0" parTransId="{EAC254C2-993E-44AB-B1D4-518C2B1D0544}" sibTransId="{88189BDE-BEE9-4629-B1F2-53C169E331F7}"/>
    <dgm:cxn modelId="{95A24C69-0E34-42E7-9850-78039BBB6E2A}" type="presOf" srcId="{B05DDA6F-2030-44AB-A797-F54C1B0FBE47}" destId="{2480FE03-1E83-4B81-9A52-209D5D2A6779}" srcOrd="0" destOrd="0" presId="urn:microsoft.com/office/officeart/2005/8/layout/process1"/>
    <dgm:cxn modelId="{929A1DF3-0CEF-4478-B799-3172E9116B5D}" srcId="{8EE55545-F9D8-4313-BD59-AC422EE4D95F}" destId="{9F561D8E-D0AB-4429-937D-B5F0F47144CF}" srcOrd="1" destOrd="0" parTransId="{60C31035-407C-4466-9BAC-423947C0CB35}" sibTransId="{414F35FE-EDE5-4A88-9ACA-45E906A59880}"/>
    <dgm:cxn modelId="{6DF06A93-A463-4B8D-8445-B597F8747F70}" type="presOf" srcId="{8EE55545-F9D8-4313-BD59-AC422EE4D95F}" destId="{55C01A70-40B2-4629-AD16-1B28D752701B}" srcOrd="0" destOrd="0" presId="urn:microsoft.com/office/officeart/2005/8/layout/process1"/>
    <dgm:cxn modelId="{F23F86D5-D4FB-45A1-8012-25E88A1A548E}" type="presOf" srcId="{BCBA35F4-DD8F-4E86-B723-D88DFB5EF395}" destId="{4BDA2CA8-0542-44C1-985C-A0043D02B460}" srcOrd="0" destOrd="0" presId="urn:microsoft.com/office/officeart/2005/8/layout/process1"/>
    <dgm:cxn modelId="{C97E86C1-1B17-4995-972E-D7B354C43FB4}" srcId="{8EE55545-F9D8-4313-BD59-AC422EE4D95F}" destId="{41401924-37F9-4552-AD1A-A871BA8EAA10}" srcOrd="2" destOrd="0" parTransId="{F1639811-3D1B-4532-81BB-5CEE3FD34019}" sibTransId="{B05DDA6F-2030-44AB-A797-F54C1B0FBE47}"/>
    <dgm:cxn modelId="{7833E628-59C8-44D0-91C1-153390EA6123}" type="presOf" srcId="{414F35FE-EDE5-4A88-9ACA-45E906A59880}" destId="{EFC8DBCF-2139-4C72-8D13-FABAB1B2BE6E}" srcOrd="1" destOrd="0" presId="urn:microsoft.com/office/officeart/2005/8/layout/process1"/>
    <dgm:cxn modelId="{E4980E4A-9D1D-4B94-ADAC-E5808F0AC078}" type="presOf" srcId="{2FDD55CA-A673-486C-9163-EC60CC740FE1}" destId="{92058E5E-C81A-4433-92BF-B4248ECB8FB9}" srcOrd="0" destOrd="0" presId="urn:microsoft.com/office/officeart/2005/8/layout/process1"/>
    <dgm:cxn modelId="{316E0686-AD0A-4F69-9DA8-729EE4E776F8}" type="presOf" srcId="{9F561D8E-D0AB-4429-937D-B5F0F47144CF}" destId="{CD02E1A0-034D-44D9-917B-DE2A81C814AB}" srcOrd="0" destOrd="0" presId="urn:microsoft.com/office/officeart/2005/8/layout/process1"/>
    <dgm:cxn modelId="{3A890388-4622-49C7-A677-7A815F8AB3C8}" type="presOf" srcId="{B05DDA6F-2030-44AB-A797-F54C1B0FBE47}" destId="{76AE8469-6D07-472E-B721-E3E18505BB5B}" srcOrd="1" destOrd="0" presId="urn:microsoft.com/office/officeart/2005/8/layout/process1"/>
    <dgm:cxn modelId="{AE668808-2759-4B51-831D-84D00CACA193}" type="presOf" srcId="{1C0EF05F-FC0A-40B2-9C94-73046A32A45E}" destId="{A03A63D1-C043-482E-B856-4D6FD220D763}" srcOrd="0" destOrd="0" presId="urn:microsoft.com/office/officeart/2005/8/layout/process1"/>
    <dgm:cxn modelId="{37927D96-979A-4D48-872C-D1B9A4D3A7B2}" type="presParOf" srcId="{55C01A70-40B2-4629-AD16-1B28D752701B}" destId="{4BDA2CA8-0542-44C1-985C-A0043D02B460}" srcOrd="0" destOrd="0" presId="urn:microsoft.com/office/officeart/2005/8/layout/process1"/>
    <dgm:cxn modelId="{A5A8A3FF-F2A9-4DBB-93C2-1E6E12162726}" type="presParOf" srcId="{55C01A70-40B2-4629-AD16-1B28D752701B}" destId="{92058E5E-C81A-4433-92BF-B4248ECB8FB9}" srcOrd="1" destOrd="0" presId="urn:microsoft.com/office/officeart/2005/8/layout/process1"/>
    <dgm:cxn modelId="{234AF4C2-7311-440E-A45C-1A3E7EA1284A}" type="presParOf" srcId="{92058E5E-C81A-4433-92BF-B4248ECB8FB9}" destId="{8D443D6B-CAA4-4239-9D3F-69E69AD62EAA}" srcOrd="0" destOrd="0" presId="urn:microsoft.com/office/officeart/2005/8/layout/process1"/>
    <dgm:cxn modelId="{18E3010C-748D-4053-868C-65A522D2A871}" type="presParOf" srcId="{55C01A70-40B2-4629-AD16-1B28D752701B}" destId="{CD02E1A0-034D-44D9-917B-DE2A81C814AB}" srcOrd="2" destOrd="0" presId="urn:microsoft.com/office/officeart/2005/8/layout/process1"/>
    <dgm:cxn modelId="{C74505BB-660D-49E2-8E23-DF64CAE07CE2}" type="presParOf" srcId="{55C01A70-40B2-4629-AD16-1B28D752701B}" destId="{B02814B5-1604-42C9-AEFE-D5431DCF7C4B}" srcOrd="3" destOrd="0" presId="urn:microsoft.com/office/officeart/2005/8/layout/process1"/>
    <dgm:cxn modelId="{7E9A009C-EE42-47C4-9E15-C099B000B2F8}" type="presParOf" srcId="{B02814B5-1604-42C9-AEFE-D5431DCF7C4B}" destId="{EFC8DBCF-2139-4C72-8D13-FABAB1B2BE6E}" srcOrd="0" destOrd="0" presId="urn:microsoft.com/office/officeart/2005/8/layout/process1"/>
    <dgm:cxn modelId="{06FC8044-3CEB-45A8-90FA-4EB791833721}" type="presParOf" srcId="{55C01A70-40B2-4629-AD16-1B28D752701B}" destId="{F9FED2AA-C2CD-4959-B452-76E5CC0DD17D}" srcOrd="4" destOrd="0" presId="urn:microsoft.com/office/officeart/2005/8/layout/process1"/>
    <dgm:cxn modelId="{AE53F8F1-C231-4983-BE84-E5851CFBA1B2}" type="presParOf" srcId="{55C01A70-40B2-4629-AD16-1B28D752701B}" destId="{2480FE03-1E83-4B81-9A52-209D5D2A6779}" srcOrd="5" destOrd="0" presId="urn:microsoft.com/office/officeart/2005/8/layout/process1"/>
    <dgm:cxn modelId="{43197D4A-3A2E-4B19-9C7E-0EDD51AC6D23}" type="presParOf" srcId="{2480FE03-1E83-4B81-9A52-209D5D2A6779}" destId="{76AE8469-6D07-472E-B721-E3E18505BB5B}" srcOrd="0" destOrd="0" presId="urn:microsoft.com/office/officeart/2005/8/layout/process1"/>
    <dgm:cxn modelId="{391C1C40-AF16-43EE-9718-C1EA210EC105}" type="presParOf" srcId="{55C01A70-40B2-4629-AD16-1B28D752701B}" destId="{A03A63D1-C043-482E-B856-4D6FD220D763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EE55545-F9D8-4313-BD59-AC422EE4D95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BCBA35F4-DD8F-4E86-B723-D88DFB5EF395}">
      <dgm:prSet phldrT="[Texto]"/>
      <dgm:spPr>
        <a:solidFill>
          <a:schemeClr val="accent1">
            <a:hueOff val="0"/>
            <a:satOff val="0"/>
            <a:lumOff val="0"/>
            <a:alpha val="40000"/>
          </a:schemeClr>
        </a:solidFill>
      </dgm:spPr>
      <dgm:t>
        <a:bodyPr/>
        <a:lstStyle/>
        <a:p>
          <a:endParaRPr lang="es-ES" dirty="0"/>
        </a:p>
      </dgm:t>
    </dgm:pt>
    <dgm:pt modelId="{D8994433-497D-4427-B2E5-42130BF6806E}" type="parTrans" cxnId="{AFEA96AA-111E-4A2E-88D0-D119D0863302}">
      <dgm:prSet/>
      <dgm:spPr/>
      <dgm:t>
        <a:bodyPr/>
        <a:lstStyle/>
        <a:p>
          <a:endParaRPr lang="es-ES"/>
        </a:p>
      </dgm:t>
    </dgm:pt>
    <dgm:pt modelId="{2FDD55CA-A673-486C-9163-EC60CC740FE1}" type="sibTrans" cxnId="{AFEA96AA-111E-4A2E-88D0-D119D0863302}">
      <dgm:prSet/>
      <dgm:spPr/>
      <dgm:t>
        <a:bodyPr/>
        <a:lstStyle/>
        <a:p>
          <a:endParaRPr lang="es-ES"/>
        </a:p>
      </dgm:t>
    </dgm:pt>
    <dgm:pt modelId="{9F561D8E-D0AB-4429-937D-B5F0F47144CF}">
      <dgm:prSet phldrT="[Texto]"/>
      <dgm:spPr>
        <a:solidFill>
          <a:schemeClr val="accent2"/>
        </a:solidFill>
      </dgm:spPr>
      <dgm:t>
        <a:bodyPr/>
        <a:lstStyle/>
        <a:p>
          <a:r>
            <a:rPr lang="es-ES" dirty="0" smtClean="0"/>
            <a:t>Ejercicio</a:t>
          </a:r>
          <a:endParaRPr lang="es-ES" dirty="0"/>
        </a:p>
      </dgm:t>
    </dgm:pt>
    <dgm:pt modelId="{60C31035-407C-4466-9BAC-423947C0CB35}" type="parTrans" cxnId="{929A1DF3-0CEF-4478-B799-3172E9116B5D}">
      <dgm:prSet/>
      <dgm:spPr/>
      <dgm:t>
        <a:bodyPr/>
        <a:lstStyle/>
        <a:p>
          <a:endParaRPr lang="es-ES"/>
        </a:p>
      </dgm:t>
    </dgm:pt>
    <dgm:pt modelId="{414F35FE-EDE5-4A88-9ACA-45E906A59880}" type="sibTrans" cxnId="{929A1DF3-0CEF-4478-B799-3172E9116B5D}">
      <dgm:prSet/>
      <dgm:spPr/>
      <dgm:t>
        <a:bodyPr/>
        <a:lstStyle/>
        <a:p>
          <a:endParaRPr lang="es-ES"/>
        </a:p>
      </dgm:t>
    </dgm:pt>
    <dgm:pt modelId="{41401924-37F9-4552-AD1A-A871BA8EAA10}">
      <dgm:prSet phldrT="[Texto]"/>
      <dgm:spPr>
        <a:solidFill>
          <a:schemeClr val="accent3">
            <a:alpha val="40000"/>
          </a:schemeClr>
        </a:solidFill>
      </dgm:spPr>
      <dgm:t>
        <a:bodyPr/>
        <a:lstStyle/>
        <a:p>
          <a:endParaRPr lang="es-ES" dirty="0"/>
        </a:p>
      </dgm:t>
    </dgm:pt>
    <dgm:pt modelId="{F1639811-3D1B-4532-81BB-5CEE3FD34019}" type="parTrans" cxnId="{C97E86C1-1B17-4995-972E-D7B354C43FB4}">
      <dgm:prSet/>
      <dgm:spPr/>
      <dgm:t>
        <a:bodyPr/>
        <a:lstStyle/>
        <a:p>
          <a:endParaRPr lang="es-ES"/>
        </a:p>
      </dgm:t>
    </dgm:pt>
    <dgm:pt modelId="{B05DDA6F-2030-44AB-A797-F54C1B0FBE47}" type="sibTrans" cxnId="{C97E86C1-1B17-4995-972E-D7B354C43FB4}">
      <dgm:prSet/>
      <dgm:spPr/>
      <dgm:t>
        <a:bodyPr/>
        <a:lstStyle/>
        <a:p>
          <a:endParaRPr lang="es-ES"/>
        </a:p>
      </dgm:t>
    </dgm:pt>
    <dgm:pt modelId="{1C0EF05F-FC0A-40B2-9C94-73046A32A45E}">
      <dgm:prSet phldrT="[Texto]"/>
      <dgm:spPr>
        <a:solidFill>
          <a:schemeClr val="accent6">
            <a:alpha val="40000"/>
          </a:schemeClr>
        </a:solidFill>
      </dgm:spPr>
      <dgm:t>
        <a:bodyPr/>
        <a:lstStyle/>
        <a:p>
          <a:endParaRPr lang="es-ES" dirty="0"/>
        </a:p>
      </dgm:t>
    </dgm:pt>
    <dgm:pt modelId="{EAC254C2-993E-44AB-B1D4-518C2B1D0544}" type="parTrans" cxnId="{83CB085B-4E49-458A-949A-1EB6A7C8AA25}">
      <dgm:prSet/>
      <dgm:spPr/>
      <dgm:t>
        <a:bodyPr/>
        <a:lstStyle/>
        <a:p>
          <a:endParaRPr lang="es-ES"/>
        </a:p>
      </dgm:t>
    </dgm:pt>
    <dgm:pt modelId="{88189BDE-BEE9-4629-B1F2-53C169E331F7}" type="sibTrans" cxnId="{83CB085B-4E49-458A-949A-1EB6A7C8AA25}">
      <dgm:prSet/>
      <dgm:spPr/>
      <dgm:t>
        <a:bodyPr/>
        <a:lstStyle/>
        <a:p>
          <a:endParaRPr lang="es-ES"/>
        </a:p>
      </dgm:t>
    </dgm:pt>
    <dgm:pt modelId="{55C01A70-40B2-4629-AD16-1B28D752701B}" type="pres">
      <dgm:prSet presAssocID="{8EE55545-F9D8-4313-BD59-AC422EE4D95F}" presName="Name0" presStyleCnt="0">
        <dgm:presLayoutVars>
          <dgm:dir/>
          <dgm:resizeHandles val="exact"/>
        </dgm:presLayoutVars>
      </dgm:prSet>
      <dgm:spPr/>
    </dgm:pt>
    <dgm:pt modelId="{4BDA2CA8-0542-44C1-985C-A0043D02B460}" type="pres">
      <dgm:prSet presAssocID="{BCBA35F4-DD8F-4E86-B723-D88DFB5EF39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2058E5E-C81A-4433-92BF-B4248ECB8FB9}" type="pres">
      <dgm:prSet presAssocID="{2FDD55CA-A673-486C-9163-EC60CC740FE1}" presName="sibTrans" presStyleLbl="sibTrans2D1" presStyleIdx="0" presStyleCnt="3"/>
      <dgm:spPr/>
      <dgm:t>
        <a:bodyPr/>
        <a:lstStyle/>
        <a:p>
          <a:endParaRPr lang="es-ES"/>
        </a:p>
      </dgm:t>
    </dgm:pt>
    <dgm:pt modelId="{8D443D6B-CAA4-4239-9D3F-69E69AD62EAA}" type="pres">
      <dgm:prSet presAssocID="{2FDD55CA-A673-486C-9163-EC60CC740FE1}" presName="connectorText" presStyleLbl="sibTrans2D1" presStyleIdx="0" presStyleCnt="3"/>
      <dgm:spPr/>
      <dgm:t>
        <a:bodyPr/>
        <a:lstStyle/>
        <a:p>
          <a:endParaRPr lang="es-ES"/>
        </a:p>
      </dgm:t>
    </dgm:pt>
    <dgm:pt modelId="{CD02E1A0-034D-44D9-917B-DE2A81C814AB}" type="pres">
      <dgm:prSet presAssocID="{9F561D8E-D0AB-4429-937D-B5F0F47144C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02814B5-1604-42C9-AEFE-D5431DCF7C4B}" type="pres">
      <dgm:prSet presAssocID="{414F35FE-EDE5-4A88-9ACA-45E906A59880}" presName="sibTrans" presStyleLbl="sibTrans2D1" presStyleIdx="1" presStyleCnt="3"/>
      <dgm:spPr/>
      <dgm:t>
        <a:bodyPr/>
        <a:lstStyle/>
        <a:p>
          <a:endParaRPr lang="es-ES"/>
        </a:p>
      </dgm:t>
    </dgm:pt>
    <dgm:pt modelId="{EFC8DBCF-2139-4C72-8D13-FABAB1B2BE6E}" type="pres">
      <dgm:prSet presAssocID="{414F35FE-EDE5-4A88-9ACA-45E906A59880}" presName="connectorText" presStyleLbl="sibTrans2D1" presStyleIdx="1" presStyleCnt="3"/>
      <dgm:spPr/>
      <dgm:t>
        <a:bodyPr/>
        <a:lstStyle/>
        <a:p>
          <a:endParaRPr lang="es-ES"/>
        </a:p>
      </dgm:t>
    </dgm:pt>
    <dgm:pt modelId="{F9FED2AA-C2CD-4959-B452-76E5CC0DD17D}" type="pres">
      <dgm:prSet presAssocID="{41401924-37F9-4552-AD1A-A871BA8EAA1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480FE03-1E83-4B81-9A52-209D5D2A6779}" type="pres">
      <dgm:prSet presAssocID="{B05DDA6F-2030-44AB-A797-F54C1B0FBE47}" presName="sibTrans" presStyleLbl="sibTrans2D1" presStyleIdx="2" presStyleCnt="3"/>
      <dgm:spPr/>
      <dgm:t>
        <a:bodyPr/>
        <a:lstStyle/>
        <a:p>
          <a:endParaRPr lang="es-ES"/>
        </a:p>
      </dgm:t>
    </dgm:pt>
    <dgm:pt modelId="{76AE8469-6D07-472E-B721-E3E18505BB5B}" type="pres">
      <dgm:prSet presAssocID="{B05DDA6F-2030-44AB-A797-F54C1B0FBE47}" presName="connectorText" presStyleLbl="sibTrans2D1" presStyleIdx="2" presStyleCnt="3"/>
      <dgm:spPr/>
      <dgm:t>
        <a:bodyPr/>
        <a:lstStyle/>
        <a:p>
          <a:endParaRPr lang="es-ES"/>
        </a:p>
      </dgm:t>
    </dgm:pt>
    <dgm:pt modelId="{A03A63D1-C043-482E-B856-4D6FD220D763}" type="pres">
      <dgm:prSet presAssocID="{1C0EF05F-FC0A-40B2-9C94-73046A32A45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E2F4DCE-EF6A-4ACB-AE8A-7216509438BF}" type="presOf" srcId="{414F35FE-EDE5-4A88-9ACA-45E906A59880}" destId="{B02814B5-1604-42C9-AEFE-D5431DCF7C4B}" srcOrd="0" destOrd="0" presId="urn:microsoft.com/office/officeart/2005/8/layout/process1"/>
    <dgm:cxn modelId="{9DDBD3F4-219E-4AFD-B1A5-9852D686CFBF}" type="presOf" srcId="{2FDD55CA-A673-486C-9163-EC60CC740FE1}" destId="{8D443D6B-CAA4-4239-9D3F-69E69AD62EAA}" srcOrd="1" destOrd="0" presId="urn:microsoft.com/office/officeart/2005/8/layout/process1"/>
    <dgm:cxn modelId="{79E484F1-F27A-4994-9B91-F4D1840EF712}" type="presOf" srcId="{41401924-37F9-4552-AD1A-A871BA8EAA10}" destId="{F9FED2AA-C2CD-4959-B452-76E5CC0DD17D}" srcOrd="0" destOrd="0" presId="urn:microsoft.com/office/officeart/2005/8/layout/process1"/>
    <dgm:cxn modelId="{AFEA96AA-111E-4A2E-88D0-D119D0863302}" srcId="{8EE55545-F9D8-4313-BD59-AC422EE4D95F}" destId="{BCBA35F4-DD8F-4E86-B723-D88DFB5EF395}" srcOrd="0" destOrd="0" parTransId="{D8994433-497D-4427-B2E5-42130BF6806E}" sibTransId="{2FDD55CA-A673-486C-9163-EC60CC740FE1}"/>
    <dgm:cxn modelId="{83CB085B-4E49-458A-949A-1EB6A7C8AA25}" srcId="{8EE55545-F9D8-4313-BD59-AC422EE4D95F}" destId="{1C0EF05F-FC0A-40B2-9C94-73046A32A45E}" srcOrd="3" destOrd="0" parTransId="{EAC254C2-993E-44AB-B1D4-518C2B1D0544}" sibTransId="{88189BDE-BEE9-4629-B1F2-53C169E331F7}"/>
    <dgm:cxn modelId="{95A24C69-0E34-42E7-9850-78039BBB6E2A}" type="presOf" srcId="{B05DDA6F-2030-44AB-A797-F54C1B0FBE47}" destId="{2480FE03-1E83-4B81-9A52-209D5D2A6779}" srcOrd="0" destOrd="0" presId="urn:microsoft.com/office/officeart/2005/8/layout/process1"/>
    <dgm:cxn modelId="{929A1DF3-0CEF-4478-B799-3172E9116B5D}" srcId="{8EE55545-F9D8-4313-BD59-AC422EE4D95F}" destId="{9F561D8E-D0AB-4429-937D-B5F0F47144CF}" srcOrd="1" destOrd="0" parTransId="{60C31035-407C-4466-9BAC-423947C0CB35}" sibTransId="{414F35FE-EDE5-4A88-9ACA-45E906A59880}"/>
    <dgm:cxn modelId="{6DF06A93-A463-4B8D-8445-B597F8747F70}" type="presOf" srcId="{8EE55545-F9D8-4313-BD59-AC422EE4D95F}" destId="{55C01A70-40B2-4629-AD16-1B28D752701B}" srcOrd="0" destOrd="0" presId="urn:microsoft.com/office/officeart/2005/8/layout/process1"/>
    <dgm:cxn modelId="{F23F86D5-D4FB-45A1-8012-25E88A1A548E}" type="presOf" srcId="{BCBA35F4-DD8F-4E86-B723-D88DFB5EF395}" destId="{4BDA2CA8-0542-44C1-985C-A0043D02B460}" srcOrd="0" destOrd="0" presId="urn:microsoft.com/office/officeart/2005/8/layout/process1"/>
    <dgm:cxn modelId="{C97E86C1-1B17-4995-972E-D7B354C43FB4}" srcId="{8EE55545-F9D8-4313-BD59-AC422EE4D95F}" destId="{41401924-37F9-4552-AD1A-A871BA8EAA10}" srcOrd="2" destOrd="0" parTransId="{F1639811-3D1B-4532-81BB-5CEE3FD34019}" sibTransId="{B05DDA6F-2030-44AB-A797-F54C1B0FBE47}"/>
    <dgm:cxn modelId="{7833E628-59C8-44D0-91C1-153390EA6123}" type="presOf" srcId="{414F35FE-EDE5-4A88-9ACA-45E906A59880}" destId="{EFC8DBCF-2139-4C72-8D13-FABAB1B2BE6E}" srcOrd="1" destOrd="0" presId="urn:microsoft.com/office/officeart/2005/8/layout/process1"/>
    <dgm:cxn modelId="{E4980E4A-9D1D-4B94-ADAC-E5808F0AC078}" type="presOf" srcId="{2FDD55CA-A673-486C-9163-EC60CC740FE1}" destId="{92058E5E-C81A-4433-92BF-B4248ECB8FB9}" srcOrd="0" destOrd="0" presId="urn:microsoft.com/office/officeart/2005/8/layout/process1"/>
    <dgm:cxn modelId="{316E0686-AD0A-4F69-9DA8-729EE4E776F8}" type="presOf" srcId="{9F561D8E-D0AB-4429-937D-B5F0F47144CF}" destId="{CD02E1A0-034D-44D9-917B-DE2A81C814AB}" srcOrd="0" destOrd="0" presId="urn:microsoft.com/office/officeart/2005/8/layout/process1"/>
    <dgm:cxn modelId="{3A890388-4622-49C7-A677-7A815F8AB3C8}" type="presOf" srcId="{B05DDA6F-2030-44AB-A797-F54C1B0FBE47}" destId="{76AE8469-6D07-472E-B721-E3E18505BB5B}" srcOrd="1" destOrd="0" presId="urn:microsoft.com/office/officeart/2005/8/layout/process1"/>
    <dgm:cxn modelId="{AE668808-2759-4B51-831D-84D00CACA193}" type="presOf" srcId="{1C0EF05F-FC0A-40B2-9C94-73046A32A45E}" destId="{A03A63D1-C043-482E-B856-4D6FD220D763}" srcOrd="0" destOrd="0" presId="urn:microsoft.com/office/officeart/2005/8/layout/process1"/>
    <dgm:cxn modelId="{37927D96-979A-4D48-872C-D1B9A4D3A7B2}" type="presParOf" srcId="{55C01A70-40B2-4629-AD16-1B28D752701B}" destId="{4BDA2CA8-0542-44C1-985C-A0043D02B460}" srcOrd="0" destOrd="0" presId="urn:microsoft.com/office/officeart/2005/8/layout/process1"/>
    <dgm:cxn modelId="{A5A8A3FF-F2A9-4DBB-93C2-1E6E12162726}" type="presParOf" srcId="{55C01A70-40B2-4629-AD16-1B28D752701B}" destId="{92058E5E-C81A-4433-92BF-B4248ECB8FB9}" srcOrd="1" destOrd="0" presId="urn:microsoft.com/office/officeart/2005/8/layout/process1"/>
    <dgm:cxn modelId="{234AF4C2-7311-440E-A45C-1A3E7EA1284A}" type="presParOf" srcId="{92058E5E-C81A-4433-92BF-B4248ECB8FB9}" destId="{8D443D6B-CAA4-4239-9D3F-69E69AD62EAA}" srcOrd="0" destOrd="0" presId="urn:microsoft.com/office/officeart/2005/8/layout/process1"/>
    <dgm:cxn modelId="{18E3010C-748D-4053-868C-65A522D2A871}" type="presParOf" srcId="{55C01A70-40B2-4629-AD16-1B28D752701B}" destId="{CD02E1A0-034D-44D9-917B-DE2A81C814AB}" srcOrd="2" destOrd="0" presId="urn:microsoft.com/office/officeart/2005/8/layout/process1"/>
    <dgm:cxn modelId="{C74505BB-660D-49E2-8E23-DF64CAE07CE2}" type="presParOf" srcId="{55C01A70-40B2-4629-AD16-1B28D752701B}" destId="{B02814B5-1604-42C9-AEFE-D5431DCF7C4B}" srcOrd="3" destOrd="0" presId="urn:microsoft.com/office/officeart/2005/8/layout/process1"/>
    <dgm:cxn modelId="{7E9A009C-EE42-47C4-9E15-C099B000B2F8}" type="presParOf" srcId="{B02814B5-1604-42C9-AEFE-D5431DCF7C4B}" destId="{EFC8DBCF-2139-4C72-8D13-FABAB1B2BE6E}" srcOrd="0" destOrd="0" presId="urn:microsoft.com/office/officeart/2005/8/layout/process1"/>
    <dgm:cxn modelId="{06FC8044-3CEB-45A8-90FA-4EB791833721}" type="presParOf" srcId="{55C01A70-40B2-4629-AD16-1B28D752701B}" destId="{F9FED2AA-C2CD-4959-B452-76E5CC0DD17D}" srcOrd="4" destOrd="0" presId="urn:microsoft.com/office/officeart/2005/8/layout/process1"/>
    <dgm:cxn modelId="{AE53F8F1-C231-4983-BE84-E5851CFBA1B2}" type="presParOf" srcId="{55C01A70-40B2-4629-AD16-1B28D752701B}" destId="{2480FE03-1E83-4B81-9A52-209D5D2A6779}" srcOrd="5" destOrd="0" presId="urn:microsoft.com/office/officeart/2005/8/layout/process1"/>
    <dgm:cxn modelId="{43197D4A-3A2E-4B19-9C7E-0EDD51AC6D23}" type="presParOf" srcId="{2480FE03-1E83-4B81-9A52-209D5D2A6779}" destId="{76AE8469-6D07-472E-B721-E3E18505BB5B}" srcOrd="0" destOrd="0" presId="urn:microsoft.com/office/officeart/2005/8/layout/process1"/>
    <dgm:cxn modelId="{391C1C40-AF16-43EE-9718-C1EA210EC105}" type="presParOf" srcId="{55C01A70-40B2-4629-AD16-1B28D752701B}" destId="{A03A63D1-C043-482E-B856-4D6FD220D763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EE55545-F9D8-4313-BD59-AC422EE4D95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BCBA35F4-DD8F-4E86-B723-D88DFB5EF395}">
      <dgm:prSet phldrT="[Texto]"/>
      <dgm:spPr>
        <a:solidFill>
          <a:schemeClr val="accent1">
            <a:hueOff val="0"/>
            <a:satOff val="0"/>
            <a:lumOff val="0"/>
            <a:alpha val="40000"/>
          </a:schemeClr>
        </a:solidFill>
      </dgm:spPr>
      <dgm:t>
        <a:bodyPr/>
        <a:lstStyle/>
        <a:p>
          <a:endParaRPr lang="es-ES" dirty="0"/>
        </a:p>
      </dgm:t>
    </dgm:pt>
    <dgm:pt modelId="{D8994433-497D-4427-B2E5-42130BF6806E}" type="parTrans" cxnId="{AFEA96AA-111E-4A2E-88D0-D119D0863302}">
      <dgm:prSet/>
      <dgm:spPr/>
      <dgm:t>
        <a:bodyPr/>
        <a:lstStyle/>
        <a:p>
          <a:endParaRPr lang="es-ES"/>
        </a:p>
      </dgm:t>
    </dgm:pt>
    <dgm:pt modelId="{2FDD55CA-A673-486C-9163-EC60CC740FE1}" type="sibTrans" cxnId="{AFEA96AA-111E-4A2E-88D0-D119D0863302}">
      <dgm:prSet/>
      <dgm:spPr/>
      <dgm:t>
        <a:bodyPr/>
        <a:lstStyle/>
        <a:p>
          <a:endParaRPr lang="es-ES"/>
        </a:p>
      </dgm:t>
    </dgm:pt>
    <dgm:pt modelId="{9F561D8E-D0AB-4429-937D-B5F0F47144CF}">
      <dgm:prSet phldrT="[Texto]"/>
      <dgm:spPr>
        <a:solidFill>
          <a:schemeClr val="accent2"/>
        </a:solidFill>
      </dgm:spPr>
      <dgm:t>
        <a:bodyPr/>
        <a:lstStyle/>
        <a:p>
          <a:r>
            <a:rPr lang="es-ES" dirty="0" smtClean="0"/>
            <a:t>Ejercicio</a:t>
          </a:r>
          <a:endParaRPr lang="es-ES" dirty="0"/>
        </a:p>
      </dgm:t>
    </dgm:pt>
    <dgm:pt modelId="{60C31035-407C-4466-9BAC-423947C0CB35}" type="parTrans" cxnId="{929A1DF3-0CEF-4478-B799-3172E9116B5D}">
      <dgm:prSet/>
      <dgm:spPr/>
      <dgm:t>
        <a:bodyPr/>
        <a:lstStyle/>
        <a:p>
          <a:endParaRPr lang="es-ES"/>
        </a:p>
      </dgm:t>
    </dgm:pt>
    <dgm:pt modelId="{414F35FE-EDE5-4A88-9ACA-45E906A59880}" type="sibTrans" cxnId="{929A1DF3-0CEF-4478-B799-3172E9116B5D}">
      <dgm:prSet/>
      <dgm:spPr/>
      <dgm:t>
        <a:bodyPr/>
        <a:lstStyle/>
        <a:p>
          <a:endParaRPr lang="es-ES"/>
        </a:p>
      </dgm:t>
    </dgm:pt>
    <dgm:pt modelId="{41401924-37F9-4552-AD1A-A871BA8EAA10}">
      <dgm:prSet phldrT="[Texto]"/>
      <dgm:spPr>
        <a:solidFill>
          <a:schemeClr val="accent3">
            <a:alpha val="40000"/>
          </a:schemeClr>
        </a:solidFill>
      </dgm:spPr>
      <dgm:t>
        <a:bodyPr/>
        <a:lstStyle/>
        <a:p>
          <a:endParaRPr lang="es-ES" dirty="0"/>
        </a:p>
      </dgm:t>
    </dgm:pt>
    <dgm:pt modelId="{F1639811-3D1B-4532-81BB-5CEE3FD34019}" type="parTrans" cxnId="{C97E86C1-1B17-4995-972E-D7B354C43FB4}">
      <dgm:prSet/>
      <dgm:spPr/>
      <dgm:t>
        <a:bodyPr/>
        <a:lstStyle/>
        <a:p>
          <a:endParaRPr lang="es-ES"/>
        </a:p>
      </dgm:t>
    </dgm:pt>
    <dgm:pt modelId="{B05DDA6F-2030-44AB-A797-F54C1B0FBE47}" type="sibTrans" cxnId="{C97E86C1-1B17-4995-972E-D7B354C43FB4}">
      <dgm:prSet/>
      <dgm:spPr/>
      <dgm:t>
        <a:bodyPr/>
        <a:lstStyle/>
        <a:p>
          <a:endParaRPr lang="es-ES"/>
        </a:p>
      </dgm:t>
    </dgm:pt>
    <dgm:pt modelId="{1C0EF05F-FC0A-40B2-9C94-73046A32A45E}">
      <dgm:prSet phldrT="[Texto]"/>
      <dgm:spPr>
        <a:solidFill>
          <a:schemeClr val="accent6">
            <a:alpha val="40000"/>
          </a:schemeClr>
        </a:solidFill>
      </dgm:spPr>
      <dgm:t>
        <a:bodyPr/>
        <a:lstStyle/>
        <a:p>
          <a:endParaRPr lang="es-ES" dirty="0"/>
        </a:p>
      </dgm:t>
    </dgm:pt>
    <dgm:pt modelId="{EAC254C2-993E-44AB-B1D4-518C2B1D0544}" type="parTrans" cxnId="{83CB085B-4E49-458A-949A-1EB6A7C8AA25}">
      <dgm:prSet/>
      <dgm:spPr/>
      <dgm:t>
        <a:bodyPr/>
        <a:lstStyle/>
        <a:p>
          <a:endParaRPr lang="es-ES"/>
        </a:p>
      </dgm:t>
    </dgm:pt>
    <dgm:pt modelId="{88189BDE-BEE9-4629-B1F2-53C169E331F7}" type="sibTrans" cxnId="{83CB085B-4E49-458A-949A-1EB6A7C8AA25}">
      <dgm:prSet/>
      <dgm:spPr/>
      <dgm:t>
        <a:bodyPr/>
        <a:lstStyle/>
        <a:p>
          <a:endParaRPr lang="es-ES"/>
        </a:p>
      </dgm:t>
    </dgm:pt>
    <dgm:pt modelId="{55C01A70-40B2-4629-AD16-1B28D752701B}" type="pres">
      <dgm:prSet presAssocID="{8EE55545-F9D8-4313-BD59-AC422EE4D95F}" presName="Name0" presStyleCnt="0">
        <dgm:presLayoutVars>
          <dgm:dir/>
          <dgm:resizeHandles val="exact"/>
        </dgm:presLayoutVars>
      </dgm:prSet>
      <dgm:spPr/>
    </dgm:pt>
    <dgm:pt modelId="{4BDA2CA8-0542-44C1-985C-A0043D02B460}" type="pres">
      <dgm:prSet presAssocID="{BCBA35F4-DD8F-4E86-B723-D88DFB5EF39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2058E5E-C81A-4433-92BF-B4248ECB8FB9}" type="pres">
      <dgm:prSet presAssocID="{2FDD55CA-A673-486C-9163-EC60CC740FE1}" presName="sibTrans" presStyleLbl="sibTrans2D1" presStyleIdx="0" presStyleCnt="3"/>
      <dgm:spPr/>
      <dgm:t>
        <a:bodyPr/>
        <a:lstStyle/>
        <a:p>
          <a:endParaRPr lang="es-ES"/>
        </a:p>
      </dgm:t>
    </dgm:pt>
    <dgm:pt modelId="{8D443D6B-CAA4-4239-9D3F-69E69AD62EAA}" type="pres">
      <dgm:prSet presAssocID="{2FDD55CA-A673-486C-9163-EC60CC740FE1}" presName="connectorText" presStyleLbl="sibTrans2D1" presStyleIdx="0" presStyleCnt="3"/>
      <dgm:spPr/>
      <dgm:t>
        <a:bodyPr/>
        <a:lstStyle/>
        <a:p>
          <a:endParaRPr lang="es-ES"/>
        </a:p>
      </dgm:t>
    </dgm:pt>
    <dgm:pt modelId="{CD02E1A0-034D-44D9-917B-DE2A81C814AB}" type="pres">
      <dgm:prSet presAssocID="{9F561D8E-D0AB-4429-937D-B5F0F47144C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02814B5-1604-42C9-AEFE-D5431DCF7C4B}" type="pres">
      <dgm:prSet presAssocID="{414F35FE-EDE5-4A88-9ACA-45E906A59880}" presName="sibTrans" presStyleLbl="sibTrans2D1" presStyleIdx="1" presStyleCnt="3"/>
      <dgm:spPr/>
      <dgm:t>
        <a:bodyPr/>
        <a:lstStyle/>
        <a:p>
          <a:endParaRPr lang="es-ES"/>
        </a:p>
      </dgm:t>
    </dgm:pt>
    <dgm:pt modelId="{EFC8DBCF-2139-4C72-8D13-FABAB1B2BE6E}" type="pres">
      <dgm:prSet presAssocID="{414F35FE-EDE5-4A88-9ACA-45E906A59880}" presName="connectorText" presStyleLbl="sibTrans2D1" presStyleIdx="1" presStyleCnt="3"/>
      <dgm:spPr/>
      <dgm:t>
        <a:bodyPr/>
        <a:lstStyle/>
        <a:p>
          <a:endParaRPr lang="es-ES"/>
        </a:p>
      </dgm:t>
    </dgm:pt>
    <dgm:pt modelId="{F9FED2AA-C2CD-4959-B452-76E5CC0DD17D}" type="pres">
      <dgm:prSet presAssocID="{41401924-37F9-4552-AD1A-A871BA8EAA1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480FE03-1E83-4B81-9A52-209D5D2A6779}" type="pres">
      <dgm:prSet presAssocID="{B05DDA6F-2030-44AB-A797-F54C1B0FBE47}" presName="sibTrans" presStyleLbl="sibTrans2D1" presStyleIdx="2" presStyleCnt="3"/>
      <dgm:spPr/>
      <dgm:t>
        <a:bodyPr/>
        <a:lstStyle/>
        <a:p>
          <a:endParaRPr lang="es-ES"/>
        </a:p>
      </dgm:t>
    </dgm:pt>
    <dgm:pt modelId="{76AE8469-6D07-472E-B721-E3E18505BB5B}" type="pres">
      <dgm:prSet presAssocID="{B05DDA6F-2030-44AB-A797-F54C1B0FBE47}" presName="connectorText" presStyleLbl="sibTrans2D1" presStyleIdx="2" presStyleCnt="3"/>
      <dgm:spPr/>
      <dgm:t>
        <a:bodyPr/>
        <a:lstStyle/>
        <a:p>
          <a:endParaRPr lang="es-ES"/>
        </a:p>
      </dgm:t>
    </dgm:pt>
    <dgm:pt modelId="{A03A63D1-C043-482E-B856-4D6FD220D763}" type="pres">
      <dgm:prSet presAssocID="{1C0EF05F-FC0A-40B2-9C94-73046A32A45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E2F4DCE-EF6A-4ACB-AE8A-7216509438BF}" type="presOf" srcId="{414F35FE-EDE5-4A88-9ACA-45E906A59880}" destId="{B02814B5-1604-42C9-AEFE-D5431DCF7C4B}" srcOrd="0" destOrd="0" presId="urn:microsoft.com/office/officeart/2005/8/layout/process1"/>
    <dgm:cxn modelId="{9DDBD3F4-219E-4AFD-B1A5-9852D686CFBF}" type="presOf" srcId="{2FDD55CA-A673-486C-9163-EC60CC740FE1}" destId="{8D443D6B-CAA4-4239-9D3F-69E69AD62EAA}" srcOrd="1" destOrd="0" presId="urn:microsoft.com/office/officeart/2005/8/layout/process1"/>
    <dgm:cxn modelId="{79E484F1-F27A-4994-9B91-F4D1840EF712}" type="presOf" srcId="{41401924-37F9-4552-AD1A-A871BA8EAA10}" destId="{F9FED2AA-C2CD-4959-B452-76E5CC0DD17D}" srcOrd="0" destOrd="0" presId="urn:microsoft.com/office/officeart/2005/8/layout/process1"/>
    <dgm:cxn modelId="{AFEA96AA-111E-4A2E-88D0-D119D0863302}" srcId="{8EE55545-F9D8-4313-BD59-AC422EE4D95F}" destId="{BCBA35F4-DD8F-4E86-B723-D88DFB5EF395}" srcOrd="0" destOrd="0" parTransId="{D8994433-497D-4427-B2E5-42130BF6806E}" sibTransId="{2FDD55CA-A673-486C-9163-EC60CC740FE1}"/>
    <dgm:cxn modelId="{83CB085B-4E49-458A-949A-1EB6A7C8AA25}" srcId="{8EE55545-F9D8-4313-BD59-AC422EE4D95F}" destId="{1C0EF05F-FC0A-40B2-9C94-73046A32A45E}" srcOrd="3" destOrd="0" parTransId="{EAC254C2-993E-44AB-B1D4-518C2B1D0544}" sibTransId="{88189BDE-BEE9-4629-B1F2-53C169E331F7}"/>
    <dgm:cxn modelId="{95A24C69-0E34-42E7-9850-78039BBB6E2A}" type="presOf" srcId="{B05DDA6F-2030-44AB-A797-F54C1B0FBE47}" destId="{2480FE03-1E83-4B81-9A52-209D5D2A6779}" srcOrd="0" destOrd="0" presId="urn:microsoft.com/office/officeart/2005/8/layout/process1"/>
    <dgm:cxn modelId="{929A1DF3-0CEF-4478-B799-3172E9116B5D}" srcId="{8EE55545-F9D8-4313-BD59-AC422EE4D95F}" destId="{9F561D8E-D0AB-4429-937D-B5F0F47144CF}" srcOrd="1" destOrd="0" parTransId="{60C31035-407C-4466-9BAC-423947C0CB35}" sibTransId="{414F35FE-EDE5-4A88-9ACA-45E906A59880}"/>
    <dgm:cxn modelId="{6DF06A93-A463-4B8D-8445-B597F8747F70}" type="presOf" srcId="{8EE55545-F9D8-4313-BD59-AC422EE4D95F}" destId="{55C01A70-40B2-4629-AD16-1B28D752701B}" srcOrd="0" destOrd="0" presId="urn:microsoft.com/office/officeart/2005/8/layout/process1"/>
    <dgm:cxn modelId="{F23F86D5-D4FB-45A1-8012-25E88A1A548E}" type="presOf" srcId="{BCBA35F4-DD8F-4E86-B723-D88DFB5EF395}" destId="{4BDA2CA8-0542-44C1-985C-A0043D02B460}" srcOrd="0" destOrd="0" presId="urn:microsoft.com/office/officeart/2005/8/layout/process1"/>
    <dgm:cxn modelId="{C97E86C1-1B17-4995-972E-D7B354C43FB4}" srcId="{8EE55545-F9D8-4313-BD59-AC422EE4D95F}" destId="{41401924-37F9-4552-AD1A-A871BA8EAA10}" srcOrd="2" destOrd="0" parTransId="{F1639811-3D1B-4532-81BB-5CEE3FD34019}" sibTransId="{B05DDA6F-2030-44AB-A797-F54C1B0FBE47}"/>
    <dgm:cxn modelId="{7833E628-59C8-44D0-91C1-153390EA6123}" type="presOf" srcId="{414F35FE-EDE5-4A88-9ACA-45E906A59880}" destId="{EFC8DBCF-2139-4C72-8D13-FABAB1B2BE6E}" srcOrd="1" destOrd="0" presId="urn:microsoft.com/office/officeart/2005/8/layout/process1"/>
    <dgm:cxn modelId="{E4980E4A-9D1D-4B94-ADAC-E5808F0AC078}" type="presOf" srcId="{2FDD55CA-A673-486C-9163-EC60CC740FE1}" destId="{92058E5E-C81A-4433-92BF-B4248ECB8FB9}" srcOrd="0" destOrd="0" presId="urn:microsoft.com/office/officeart/2005/8/layout/process1"/>
    <dgm:cxn modelId="{316E0686-AD0A-4F69-9DA8-729EE4E776F8}" type="presOf" srcId="{9F561D8E-D0AB-4429-937D-B5F0F47144CF}" destId="{CD02E1A0-034D-44D9-917B-DE2A81C814AB}" srcOrd="0" destOrd="0" presId="urn:microsoft.com/office/officeart/2005/8/layout/process1"/>
    <dgm:cxn modelId="{3A890388-4622-49C7-A677-7A815F8AB3C8}" type="presOf" srcId="{B05DDA6F-2030-44AB-A797-F54C1B0FBE47}" destId="{76AE8469-6D07-472E-B721-E3E18505BB5B}" srcOrd="1" destOrd="0" presId="urn:microsoft.com/office/officeart/2005/8/layout/process1"/>
    <dgm:cxn modelId="{AE668808-2759-4B51-831D-84D00CACA193}" type="presOf" srcId="{1C0EF05F-FC0A-40B2-9C94-73046A32A45E}" destId="{A03A63D1-C043-482E-B856-4D6FD220D763}" srcOrd="0" destOrd="0" presId="urn:microsoft.com/office/officeart/2005/8/layout/process1"/>
    <dgm:cxn modelId="{37927D96-979A-4D48-872C-D1B9A4D3A7B2}" type="presParOf" srcId="{55C01A70-40B2-4629-AD16-1B28D752701B}" destId="{4BDA2CA8-0542-44C1-985C-A0043D02B460}" srcOrd="0" destOrd="0" presId="urn:microsoft.com/office/officeart/2005/8/layout/process1"/>
    <dgm:cxn modelId="{A5A8A3FF-F2A9-4DBB-93C2-1E6E12162726}" type="presParOf" srcId="{55C01A70-40B2-4629-AD16-1B28D752701B}" destId="{92058E5E-C81A-4433-92BF-B4248ECB8FB9}" srcOrd="1" destOrd="0" presId="urn:microsoft.com/office/officeart/2005/8/layout/process1"/>
    <dgm:cxn modelId="{234AF4C2-7311-440E-A45C-1A3E7EA1284A}" type="presParOf" srcId="{92058E5E-C81A-4433-92BF-B4248ECB8FB9}" destId="{8D443D6B-CAA4-4239-9D3F-69E69AD62EAA}" srcOrd="0" destOrd="0" presId="urn:microsoft.com/office/officeart/2005/8/layout/process1"/>
    <dgm:cxn modelId="{18E3010C-748D-4053-868C-65A522D2A871}" type="presParOf" srcId="{55C01A70-40B2-4629-AD16-1B28D752701B}" destId="{CD02E1A0-034D-44D9-917B-DE2A81C814AB}" srcOrd="2" destOrd="0" presId="urn:microsoft.com/office/officeart/2005/8/layout/process1"/>
    <dgm:cxn modelId="{C74505BB-660D-49E2-8E23-DF64CAE07CE2}" type="presParOf" srcId="{55C01A70-40B2-4629-AD16-1B28D752701B}" destId="{B02814B5-1604-42C9-AEFE-D5431DCF7C4B}" srcOrd="3" destOrd="0" presId="urn:microsoft.com/office/officeart/2005/8/layout/process1"/>
    <dgm:cxn modelId="{7E9A009C-EE42-47C4-9E15-C099B000B2F8}" type="presParOf" srcId="{B02814B5-1604-42C9-AEFE-D5431DCF7C4B}" destId="{EFC8DBCF-2139-4C72-8D13-FABAB1B2BE6E}" srcOrd="0" destOrd="0" presId="urn:microsoft.com/office/officeart/2005/8/layout/process1"/>
    <dgm:cxn modelId="{06FC8044-3CEB-45A8-90FA-4EB791833721}" type="presParOf" srcId="{55C01A70-40B2-4629-AD16-1B28D752701B}" destId="{F9FED2AA-C2CD-4959-B452-76E5CC0DD17D}" srcOrd="4" destOrd="0" presId="urn:microsoft.com/office/officeart/2005/8/layout/process1"/>
    <dgm:cxn modelId="{AE53F8F1-C231-4983-BE84-E5851CFBA1B2}" type="presParOf" srcId="{55C01A70-40B2-4629-AD16-1B28D752701B}" destId="{2480FE03-1E83-4B81-9A52-209D5D2A6779}" srcOrd="5" destOrd="0" presId="urn:microsoft.com/office/officeart/2005/8/layout/process1"/>
    <dgm:cxn modelId="{43197D4A-3A2E-4B19-9C7E-0EDD51AC6D23}" type="presParOf" srcId="{2480FE03-1E83-4B81-9A52-209D5D2A6779}" destId="{76AE8469-6D07-472E-B721-E3E18505BB5B}" srcOrd="0" destOrd="0" presId="urn:microsoft.com/office/officeart/2005/8/layout/process1"/>
    <dgm:cxn modelId="{391C1C40-AF16-43EE-9718-C1EA210EC105}" type="presParOf" srcId="{55C01A70-40B2-4629-AD16-1B28D752701B}" destId="{A03A63D1-C043-482E-B856-4D6FD220D763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EE55545-F9D8-4313-BD59-AC422EE4D95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BCBA35F4-DD8F-4E86-B723-D88DFB5EF395}">
      <dgm:prSet phldrT="[Texto]"/>
      <dgm:spPr>
        <a:solidFill>
          <a:schemeClr val="accent1">
            <a:hueOff val="0"/>
            <a:satOff val="0"/>
            <a:lumOff val="0"/>
            <a:alpha val="40000"/>
          </a:schemeClr>
        </a:solidFill>
      </dgm:spPr>
      <dgm:t>
        <a:bodyPr/>
        <a:lstStyle/>
        <a:p>
          <a:endParaRPr lang="es-ES" dirty="0"/>
        </a:p>
      </dgm:t>
    </dgm:pt>
    <dgm:pt modelId="{D8994433-497D-4427-B2E5-42130BF6806E}" type="parTrans" cxnId="{AFEA96AA-111E-4A2E-88D0-D119D0863302}">
      <dgm:prSet/>
      <dgm:spPr/>
      <dgm:t>
        <a:bodyPr/>
        <a:lstStyle/>
        <a:p>
          <a:endParaRPr lang="es-ES"/>
        </a:p>
      </dgm:t>
    </dgm:pt>
    <dgm:pt modelId="{2FDD55CA-A673-486C-9163-EC60CC740FE1}" type="sibTrans" cxnId="{AFEA96AA-111E-4A2E-88D0-D119D0863302}">
      <dgm:prSet/>
      <dgm:spPr/>
      <dgm:t>
        <a:bodyPr/>
        <a:lstStyle/>
        <a:p>
          <a:endParaRPr lang="es-ES"/>
        </a:p>
      </dgm:t>
    </dgm:pt>
    <dgm:pt modelId="{9F561D8E-D0AB-4429-937D-B5F0F47144CF}">
      <dgm:prSet phldrT="[Texto]"/>
      <dgm:spPr>
        <a:solidFill>
          <a:schemeClr val="accent2"/>
        </a:solidFill>
      </dgm:spPr>
      <dgm:t>
        <a:bodyPr/>
        <a:lstStyle/>
        <a:p>
          <a:r>
            <a:rPr lang="es-ES" dirty="0" smtClean="0"/>
            <a:t>Ejercicio</a:t>
          </a:r>
          <a:endParaRPr lang="es-ES" dirty="0"/>
        </a:p>
      </dgm:t>
    </dgm:pt>
    <dgm:pt modelId="{60C31035-407C-4466-9BAC-423947C0CB35}" type="parTrans" cxnId="{929A1DF3-0CEF-4478-B799-3172E9116B5D}">
      <dgm:prSet/>
      <dgm:spPr/>
      <dgm:t>
        <a:bodyPr/>
        <a:lstStyle/>
        <a:p>
          <a:endParaRPr lang="es-ES"/>
        </a:p>
      </dgm:t>
    </dgm:pt>
    <dgm:pt modelId="{414F35FE-EDE5-4A88-9ACA-45E906A59880}" type="sibTrans" cxnId="{929A1DF3-0CEF-4478-B799-3172E9116B5D}">
      <dgm:prSet/>
      <dgm:spPr/>
      <dgm:t>
        <a:bodyPr/>
        <a:lstStyle/>
        <a:p>
          <a:endParaRPr lang="es-ES"/>
        </a:p>
      </dgm:t>
    </dgm:pt>
    <dgm:pt modelId="{41401924-37F9-4552-AD1A-A871BA8EAA10}">
      <dgm:prSet phldrT="[Texto]"/>
      <dgm:spPr>
        <a:solidFill>
          <a:schemeClr val="accent3">
            <a:alpha val="40000"/>
          </a:schemeClr>
        </a:solidFill>
      </dgm:spPr>
      <dgm:t>
        <a:bodyPr/>
        <a:lstStyle/>
        <a:p>
          <a:endParaRPr lang="es-ES" dirty="0"/>
        </a:p>
      </dgm:t>
    </dgm:pt>
    <dgm:pt modelId="{F1639811-3D1B-4532-81BB-5CEE3FD34019}" type="parTrans" cxnId="{C97E86C1-1B17-4995-972E-D7B354C43FB4}">
      <dgm:prSet/>
      <dgm:spPr/>
      <dgm:t>
        <a:bodyPr/>
        <a:lstStyle/>
        <a:p>
          <a:endParaRPr lang="es-ES"/>
        </a:p>
      </dgm:t>
    </dgm:pt>
    <dgm:pt modelId="{B05DDA6F-2030-44AB-A797-F54C1B0FBE47}" type="sibTrans" cxnId="{C97E86C1-1B17-4995-972E-D7B354C43FB4}">
      <dgm:prSet/>
      <dgm:spPr/>
      <dgm:t>
        <a:bodyPr/>
        <a:lstStyle/>
        <a:p>
          <a:endParaRPr lang="es-ES"/>
        </a:p>
      </dgm:t>
    </dgm:pt>
    <dgm:pt modelId="{1C0EF05F-FC0A-40B2-9C94-73046A32A45E}">
      <dgm:prSet phldrT="[Texto]"/>
      <dgm:spPr>
        <a:solidFill>
          <a:schemeClr val="accent6">
            <a:alpha val="40000"/>
          </a:schemeClr>
        </a:solidFill>
      </dgm:spPr>
      <dgm:t>
        <a:bodyPr/>
        <a:lstStyle/>
        <a:p>
          <a:endParaRPr lang="es-ES" dirty="0"/>
        </a:p>
      </dgm:t>
    </dgm:pt>
    <dgm:pt modelId="{EAC254C2-993E-44AB-B1D4-518C2B1D0544}" type="parTrans" cxnId="{83CB085B-4E49-458A-949A-1EB6A7C8AA25}">
      <dgm:prSet/>
      <dgm:spPr/>
      <dgm:t>
        <a:bodyPr/>
        <a:lstStyle/>
        <a:p>
          <a:endParaRPr lang="es-ES"/>
        </a:p>
      </dgm:t>
    </dgm:pt>
    <dgm:pt modelId="{88189BDE-BEE9-4629-B1F2-53C169E331F7}" type="sibTrans" cxnId="{83CB085B-4E49-458A-949A-1EB6A7C8AA25}">
      <dgm:prSet/>
      <dgm:spPr/>
      <dgm:t>
        <a:bodyPr/>
        <a:lstStyle/>
        <a:p>
          <a:endParaRPr lang="es-ES"/>
        </a:p>
      </dgm:t>
    </dgm:pt>
    <dgm:pt modelId="{55C01A70-40B2-4629-AD16-1B28D752701B}" type="pres">
      <dgm:prSet presAssocID="{8EE55545-F9D8-4313-BD59-AC422EE4D95F}" presName="Name0" presStyleCnt="0">
        <dgm:presLayoutVars>
          <dgm:dir/>
          <dgm:resizeHandles val="exact"/>
        </dgm:presLayoutVars>
      </dgm:prSet>
      <dgm:spPr/>
    </dgm:pt>
    <dgm:pt modelId="{4BDA2CA8-0542-44C1-985C-A0043D02B460}" type="pres">
      <dgm:prSet presAssocID="{BCBA35F4-DD8F-4E86-B723-D88DFB5EF39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2058E5E-C81A-4433-92BF-B4248ECB8FB9}" type="pres">
      <dgm:prSet presAssocID="{2FDD55CA-A673-486C-9163-EC60CC740FE1}" presName="sibTrans" presStyleLbl="sibTrans2D1" presStyleIdx="0" presStyleCnt="3"/>
      <dgm:spPr/>
      <dgm:t>
        <a:bodyPr/>
        <a:lstStyle/>
        <a:p>
          <a:endParaRPr lang="es-ES"/>
        </a:p>
      </dgm:t>
    </dgm:pt>
    <dgm:pt modelId="{8D443D6B-CAA4-4239-9D3F-69E69AD62EAA}" type="pres">
      <dgm:prSet presAssocID="{2FDD55CA-A673-486C-9163-EC60CC740FE1}" presName="connectorText" presStyleLbl="sibTrans2D1" presStyleIdx="0" presStyleCnt="3"/>
      <dgm:spPr/>
      <dgm:t>
        <a:bodyPr/>
        <a:lstStyle/>
        <a:p>
          <a:endParaRPr lang="es-ES"/>
        </a:p>
      </dgm:t>
    </dgm:pt>
    <dgm:pt modelId="{CD02E1A0-034D-44D9-917B-DE2A81C814AB}" type="pres">
      <dgm:prSet presAssocID="{9F561D8E-D0AB-4429-937D-B5F0F47144C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02814B5-1604-42C9-AEFE-D5431DCF7C4B}" type="pres">
      <dgm:prSet presAssocID="{414F35FE-EDE5-4A88-9ACA-45E906A59880}" presName="sibTrans" presStyleLbl="sibTrans2D1" presStyleIdx="1" presStyleCnt="3"/>
      <dgm:spPr/>
      <dgm:t>
        <a:bodyPr/>
        <a:lstStyle/>
        <a:p>
          <a:endParaRPr lang="es-ES"/>
        </a:p>
      </dgm:t>
    </dgm:pt>
    <dgm:pt modelId="{EFC8DBCF-2139-4C72-8D13-FABAB1B2BE6E}" type="pres">
      <dgm:prSet presAssocID="{414F35FE-EDE5-4A88-9ACA-45E906A59880}" presName="connectorText" presStyleLbl="sibTrans2D1" presStyleIdx="1" presStyleCnt="3"/>
      <dgm:spPr/>
      <dgm:t>
        <a:bodyPr/>
        <a:lstStyle/>
        <a:p>
          <a:endParaRPr lang="es-ES"/>
        </a:p>
      </dgm:t>
    </dgm:pt>
    <dgm:pt modelId="{F9FED2AA-C2CD-4959-B452-76E5CC0DD17D}" type="pres">
      <dgm:prSet presAssocID="{41401924-37F9-4552-AD1A-A871BA8EAA1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480FE03-1E83-4B81-9A52-209D5D2A6779}" type="pres">
      <dgm:prSet presAssocID="{B05DDA6F-2030-44AB-A797-F54C1B0FBE47}" presName="sibTrans" presStyleLbl="sibTrans2D1" presStyleIdx="2" presStyleCnt="3"/>
      <dgm:spPr/>
      <dgm:t>
        <a:bodyPr/>
        <a:lstStyle/>
        <a:p>
          <a:endParaRPr lang="es-ES"/>
        </a:p>
      </dgm:t>
    </dgm:pt>
    <dgm:pt modelId="{76AE8469-6D07-472E-B721-E3E18505BB5B}" type="pres">
      <dgm:prSet presAssocID="{B05DDA6F-2030-44AB-A797-F54C1B0FBE47}" presName="connectorText" presStyleLbl="sibTrans2D1" presStyleIdx="2" presStyleCnt="3"/>
      <dgm:spPr/>
      <dgm:t>
        <a:bodyPr/>
        <a:lstStyle/>
        <a:p>
          <a:endParaRPr lang="es-ES"/>
        </a:p>
      </dgm:t>
    </dgm:pt>
    <dgm:pt modelId="{A03A63D1-C043-482E-B856-4D6FD220D763}" type="pres">
      <dgm:prSet presAssocID="{1C0EF05F-FC0A-40B2-9C94-73046A32A45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E2F4DCE-EF6A-4ACB-AE8A-7216509438BF}" type="presOf" srcId="{414F35FE-EDE5-4A88-9ACA-45E906A59880}" destId="{B02814B5-1604-42C9-AEFE-D5431DCF7C4B}" srcOrd="0" destOrd="0" presId="urn:microsoft.com/office/officeart/2005/8/layout/process1"/>
    <dgm:cxn modelId="{9DDBD3F4-219E-4AFD-B1A5-9852D686CFBF}" type="presOf" srcId="{2FDD55CA-A673-486C-9163-EC60CC740FE1}" destId="{8D443D6B-CAA4-4239-9D3F-69E69AD62EAA}" srcOrd="1" destOrd="0" presId="urn:microsoft.com/office/officeart/2005/8/layout/process1"/>
    <dgm:cxn modelId="{79E484F1-F27A-4994-9B91-F4D1840EF712}" type="presOf" srcId="{41401924-37F9-4552-AD1A-A871BA8EAA10}" destId="{F9FED2AA-C2CD-4959-B452-76E5CC0DD17D}" srcOrd="0" destOrd="0" presId="urn:microsoft.com/office/officeart/2005/8/layout/process1"/>
    <dgm:cxn modelId="{AFEA96AA-111E-4A2E-88D0-D119D0863302}" srcId="{8EE55545-F9D8-4313-BD59-AC422EE4D95F}" destId="{BCBA35F4-DD8F-4E86-B723-D88DFB5EF395}" srcOrd="0" destOrd="0" parTransId="{D8994433-497D-4427-B2E5-42130BF6806E}" sibTransId="{2FDD55CA-A673-486C-9163-EC60CC740FE1}"/>
    <dgm:cxn modelId="{83CB085B-4E49-458A-949A-1EB6A7C8AA25}" srcId="{8EE55545-F9D8-4313-BD59-AC422EE4D95F}" destId="{1C0EF05F-FC0A-40B2-9C94-73046A32A45E}" srcOrd="3" destOrd="0" parTransId="{EAC254C2-993E-44AB-B1D4-518C2B1D0544}" sibTransId="{88189BDE-BEE9-4629-B1F2-53C169E331F7}"/>
    <dgm:cxn modelId="{95A24C69-0E34-42E7-9850-78039BBB6E2A}" type="presOf" srcId="{B05DDA6F-2030-44AB-A797-F54C1B0FBE47}" destId="{2480FE03-1E83-4B81-9A52-209D5D2A6779}" srcOrd="0" destOrd="0" presId="urn:microsoft.com/office/officeart/2005/8/layout/process1"/>
    <dgm:cxn modelId="{929A1DF3-0CEF-4478-B799-3172E9116B5D}" srcId="{8EE55545-F9D8-4313-BD59-AC422EE4D95F}" destId="{9F561D8E-D0AB-4429-937D-B5F0F47144CF}" srcOrd="1" destOrd="0" parTransId="{60C31035-407C-4466-9BAC-423947C0CB35}" sibTransId="{414F35FE-EDE5-4A88-9ACA-45E906A59880}"/>
    <dgm:cxn modelId="{6DF06A93-A463-4B8D-8445-B597F8747F70}" type="presOf" srcId="{8EE55545-F9D8-4313-BD59-AC422EE4D95F}" destId="{55C01A70-40B2-4629-AD16-1B28D752701B}" srcOrd="0" destOrd="0" presId="urn:microsoft.com/office/officeart/2005/8/layout/process1"/>
    <dgm:cxn modelId="{F23F86D5-D4FB-45A1-8012-25E88A1A548E}" type="presOf" srcId="{BCBA35F4-DD8F-4E86-B723-D88DFB5EF395}" destId="{4BDA2CA8-0542-44C1-985C-A0043D02B460}" srcOrd="0" destOrd="0" presId="urn:microsoft.com/office/officeart/2005/8/layout/process1"/>
    <dgm:cxn modelId="{C97E86C1-1B17-4995-972E-D7B354C43FB4}" srcId="{8EE55545-F9D8-4313-BD59-AC422EE4D95F}" destId="{41401924-37F9-4552-AD1A-A871BA8EAA10}" srcOrd="2" destOrd="0" parTransId="{F1639811-3D1B-4532-81BB-5CEE3FD34019}" sibTransId="{B05DDA6F-2030-44AB-A797-F54C1B0FBE47}"/>
    <dgm:cxn modelId="{7833E628-59C8-44D0-91C1-153390EA6123}" type="presOf" srcId="{414F35FE-EDE5-4A88-9ACA-45E906A59880}" destId="{EFC8DBCF-2139-4C72-8D13-FABAB1B2BE6E}" srcOrd="1" destOrd="0" presId="urn:microsoft.com/office/officeart/2005/8/layout/process1"/>
    <dgm:cxn modelId="{E4980E4A-9D1D-4B94-ADAC-E5808F0AC078}" type="presOf" srcId="{2FDD55CA-A673-486C-9163-EC60CC740FE1}" destId="{92058E5E-C81A-4433-92BF-B4248ECB8FB9}" srcOrd="0" destOrd="0" presId="urn:microsoft.com/office/officeart/2005/8/layout/process1"/>
    <dgm:cxn modelId="{316E0686-AD0A-4F69-9DA8-729EE4E776F8}" type="presOf" srcId="{9F561D8E-D0AB-4429-937D-B5F0F47144CF}" destId="{CD02E1A0-034D-44D9-917B-DE2A81C814AB}" srcOrd="0" destOrd="0" presId="urn:microsoft.com/office/officeart/2005/8/layout/process1"/>
    <dgm:cxn modelId="{3A890388-4622-49C7-A677-7A815F8AB3C8}" type="presOf" srcId="{B05DDA6F-2030-44AB-A797-F54C1B0FBE47}" destId="{76AE8469-6D07-472E-B721-E3E18505BB5B}" srcOrd="1" destOrd="0" presId="urn:microsoft.com/office/officeart/2005/8/layout/process1"/>
    <dgm:cxn modelId="{AE668808-2759-4B51-831D-84D00CACA193}" type="presOf" srcId="{1C0EF05F-FC0A-40B2-9C94-73046A32A45E}" destId="{A03A63D1-C043-482E-B856-4D6FD220D763}" srcOrd="0" destOrd="0" presId="urn:microsoft.com/office/officeart/2005/8/layout/process1"/>
    <dgm:cxn modelId="{37927D96-979A-4D48-872C-D1B9A4D3A7B2}" type="presParOf" srcId="{55C01A70-40B2-4629-AD16-1B28D752701B}" destId="{4BDA2CA8-0542-44C1-985C-A0043D02B460}" srcOrd="0" destOrd="0" presId="urn:microsoft.com/office/officeart/2005/8/layout/process1"/>
    <dgm:cxn modelId="{A5A8A3FF-F2A9-4DBB-93C2-1E6E12162726}" type="presParOf" srcId="{55C01A70-40B2-4629-AD16-1B28D752701B}" destId="{92058E5E-C81A-4433-92BF-B4248ECB8FB9}" srcOrd="1" destOrd="0" presId="urn:microsoft.com/office/officeart/2005/8/layout/process1"/>
    <dgm:cxn modelId="{234AF4C2-7311-440E-A45C-1A3E7EA1284A}" type="presParOf" srcId="{92058E5E-C81A-4433-92BF-B4248ECB8FB9}" destId="{8D443D6B-CAA4-4239-9D3F-69E69AD62EAA}" srcOrd="0" destOrd="0" presId="urn:microsoft.com/office/officeart/2005/8/layout/process1"/>
    <dgm:cxn modelId="{18E3010C-748D-4053-868C-65A522D2A871}" type="presParOf" srcId="{55C01A70-40B2-4629-AD16-1B28D752701B}" destId="{CD02E1A0-034D-44D9-917B-DE2A81C814AB}" srcOrd="2" destOrd="0" presId="urn:microsoft.com/office/officeart/2005/8/layout/process1"/>
    <dgm:cxn modelId="{C74505BB-660D-49E2-8E23-DF64CAE07CE2}" type="presParOf" srcId="{55C01A70-40B2-4629-AD16-1B28D752701B}" destId="{B02814B5-1604-42C9-AEFE-D5431DCF7C4B}" srcOrd="3" destOrd="0" presId="urn:microsoft.com/office/officeart/2005/8/layout/process1"/>
    <dgm:cxn modelId="{7E9A009C-EE42-47C4-9E15-C099B000B2F8}" type="presParOf" srcId="{B02814B5-1604-42C9-AEFE-D5431DCF7C4B}" destId="{EFC8DBCF-2139-4C72-8D13-FABAB1B2BE6E}" srcOrd="0" destOrd="0" presId="urn:microsoft.com/office/officeart/2005/8/layout/process1"/>
    <dgm:cxn modelId="{06FC8044-3CEB-45A8-90FA-4EB791833721}" type="presParOf" srcId="{55C01A70-40B2-4629-AD16-1B28D752701B}" destId="{F9FED2AA-C2CD-4959-B452-76E5CC0DD17D}" srcOrd="4" destOrd="0" presId="urn:microsoft.com/office/officeart/2005/8/layout/process1"/>
    <dgm:cxn modelId="{AE53F8F1-C231-4983-BE84-E5851CFBA1B2}" type="presParOf" srcId="{55C01A70-40B2-4629-AD16-1B28D752701B}" destId="{2480FE03-1E83-4B81-9A52-209D5D2A6779}" srcOrd="5" destOrd="0" presId="urn:microsoft.com/office/officeart/2005/8/layout/process1"/>
    <dgm:cxn modelId="{43197D4A-3A2E-4B19-9C7E-0EDD51AC6D23}" type="presParOf" srcId="{2480FE03-1E83-4B81-9A52-209D5D2A6779}" destId="{76AE8469-6D07-472E-B721-E3E18505BB5B}" srcOrd="0" destOrd="0" presId="urn:microsoft.com/office/officeart/2005/8/layout/process1"/>
    <dgm:cxn modelId="{391C1C40-AF16-43EE-9718-C1EA210EC105}" type="presParOf" srcId="{55C01A70-40B2-4629-AD16-1B28D752701B}" destId="{A03A63D1-C043-482E-B856-4D6FD220D763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EE55545-F9D8-4313-BD59-AC422EE4D95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BCBA35F4-DD8F-4E86-B723-D88DFB5EF395}">
      <dgm:prSet phldrT="[Texto]"/>
      <dgm:spPr>
        <a:solidFill>
          <a:schemeClr val="accent1">
            <a:hueOff val="0"/>
            <a:satOff val="0"/>
            <a:lumOff val="0"/>
            <a:alpha val="40000"/>
          </a:schemeClr>
        </a:solidFill>
      </dgm:spPr>
      <dgm:t>
        <a:bodyPr/>
        <a:lstStyle/>
        <a:p>
          <a:endParaRPr lang="es-ES" dirty="0"/>
        </a:p>
      </dgm:t>
    </dgm:pt>
    <dgm:pt modelId="{D8994433-497D-4427-B2E5-42130BF6806E}" type="parTrans" cxnId="{AFEA96AA-111E-4A2E-88D0-D119D0863302}">
      <dgm:prSet/>
      <dgm:spPr/>
      <dgm:t>
        <a:bodyPr/>
        <a:lstStyle/>
        <a:p>
          <a:endParaRPr lang="es-ES"/>
        </a:p>
      </dgm:t>
    </dgm:pt>
    <dgm:pt modelId="{2FDD55CA-A673-486C-9163-EC60CC740FE1}" type="sibTrans" cxnId="{AFEA96AA-111E-4A2E-88D0-D119D0863302}">
      <dgm:prSet/>
      <dgm:spPr/>
      <dgm:t>
        <a:bodyPr/>
        <a:lstStyle/>
        <a:p>
          <a:endParaRPr lang="es-ES"/>
        </a:p>
      </dgm:t>
    </dgm:pt>
    <dgm:pt modelId="{9F561D8E-D0AB-4429-937D-B5F0F47144CF}">
      <dgm:prSet phldrT="[Texto]"/>
      <dgm:spPr>
        <a:solidFill>
          <a:schemeClr val="accent2"/>
        </a:solidFill>
      </dgm:spPr>
      <dgm:t>
        <a:bodyPr/>
        <a:lstStyle/>
        <a:p>
          <a:r>
            <a:rPr lang="es-ES" dirty="0" smtClean="0"/>
            <a:t>Ejercicio</a:t>
          </a:r>
          <a:endParaRPr lang="es-ES" dirty="0"/>
        </a:p>
      </dgm:t>
    </dgm:pt>
    <dgm:pt modelId="{60C31035-407C-4466-9BAC-423947C0CB35}" type="parTrans" cxnId="{929A1DF3-0CEF-4478-B799-3172E9116B5D}">
      <dgm:prSet/>
      <dgm:spPr/>
      <dgm:t>
        <a:bodyPr/>
        <a:lstStyle/>
        <a:p>
          <a:endParaRPr lang="es-ES"/>
        </a:p>
      </dgm:t>
    </dgm:pt>
    <dgm:pt modelId="{414F35FE-EDE5-4A88-9ACA-45E906A59880}" type="sibTrans" cxnId="{929A1DF3-0CEF-4478-B799-3172E9116B5D}">
      <dgm:prSet/>
      <dgm:spPr/>
      <dgm:t>
        <a:bodyPr/>
        <a:lstStyle/>
        <a:p>
          <a:endParaRPr lang="es-ES"/>
        </a:p>
      </dgm:t>
    </dgm:pt>
    <dgm:pt modelId="{41401924-37F9-4552-AD1A-A871BA8EAA10}">
      <dgm:prSet phldrT="[Texto]"/>
      <dgm:spPr>
        <a:solidFill>
          <a:schemeClr val="accent3">
            <a:alpha val="40000"/>
          </a:schemeClr>
        </a:solidFill>
      </dgm:spPr>
      <dgm:t>
        <a:bodyPr/>
        <a:lstStyle/>
        <a:p>
          <a:endParaRPr lang="es-ES" dirty="0"/>
        </a:p>
      </dgm:t>
    </dgm:pt>
    <dgm:pt modelId="{F1639811-3D1B-4532-81BB-5CEE3FD34019}" type="parTrans" cxnId="{C97E86C1-1B17-4995-972E-D7B354C43FB4}">
      <dgm:prSet/>
      <dgm:spPr/>
      <dgm:t>
        <a:bodyPr/>
        <a:lstStyle/>
        <a:p>
          <a:endParaRPr lang="es-ES"/>
        </a:p>
      </dgm:t>
    </dgm:pt>
    <dgm:pt modelId="{B05DDA6F-2030-44AB-A797-F54C1B0FBE47}" type="sibTrans" cxnId="{C97E86C1-1B17-4995-972E-D7B354C43FB4}">
      <dgm:prSet/>
      <dgm:spPr/>
      <dgm:t>
        <a:bodyPr/>
        <a:lstStyle/>
        <a:p>
          <a:endParaRPr lang="es-ES"/>
        </a:p>
      </dgm:t>
    </dgm:pt>
    <dgm:pt modelId="{1C0EF05F-FC0A-40B2-9C94-73046A32A45E}">
      <dgm:prSet phldrT="[Texto]"/>
      <dgm:spPr>
        <a:solidFill>
          <a:schemeClr val="accent6">
            <a:alpha val="40000"/>
          </a:schemeClr>
        </a:solidFill>
      </dgm:spPr>
      <dgm:t>
        <a:bodyPr/>
        <a:lstStyle/>
        <a:p>
          <a:endParaRPr lang="es-ES" dirty="0"/>
        </a:p>
      </dgm:t>
    </dgm:pt>
    <dgm:pt modelId="{EAC254C2-993E-44AB-B1D4-518C2B1D0544}" type="parTrans" cxnId="{83CB085B-4E49-458A-949A-1EB6A7C8AA25}">
      <dgm:prSet/>
      <dgm:spPr/>
      <dgm:t>
        <a:bodyPr/>
        <a:lstStyle/>
        <a:p>
          <a:endParaRPr lang="es-ES"/>
        </a:p>
      </dgm:t>
    </dgm:pt>
    <dgm:pt modelId="{88189BDE-BEE9-4629-B1F2-53C169E331F7}" type="sibTrans" cxnId="{83CB085B-4E49-458A-949A-1EB6A7C8AA25}">
      <dgm:prSet/>
      <dgm:spPr/>
      <dgm:t>
        <a:bodyPr/>
        <a:lstStyle/>
        <a:p>
          <a:endParaRPr lang="es-ES"/>
        </a:p>
      </dgm:t>
    </dgm:pt>
    <dgm:pt modelId="{55C01A70-40B2-4629-AD16-1B28D752701B}" type="pres">
      <dgm:prSet presAssocID="{8EE55545-F9D8-4313-BD59-AC422EE4D95F}" presName="Name0" presStyleCnt="0">
        <dgm:presLayoutVars>
          <dgm:dir/>
          <dgm:resizeHandles val="exact"/>
        </dgm:presLayoutVars>
      </dgm:prSet>
      <dgm:spPr/>
    </dgm:pt>
    <dgm:pt modelId="{4BDA2CA8-0542-44C1-985C-A0043D02B460}" type="pres">
      <dgm:prSet presAssocID="{BCBA35F4-DD8F-4E86-B723-D88DFB5EF39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2058E5E-C81A-4433-92BF-B4248ECB8FB9}" type="pres">
      <dgm:prSet presAssocID="{2FDD55CA-A673-486C-9163-EC60CC740FE1}" presName="sibTrans" presStyleLbl="sibTrans2D1" presStyleIdx="0" presStyleCnt="3"/>
      <dgm:spPr/>
      <dgm:t>
        <a:bodyPr/>
        <a:lstStyle/>
        <a:p>
          <a:endParaRPr lang="es-ES"/>
        </a:p>
      </dgm:t>
    </dgm:pt>
    <dgm:pt modelId="{8D443D6B-CAA4-4239-9D3F-69E69AD62EAA}" type="pres">
      <dgm:prSet presAssocID="{2FDD55CA-A673-486C-9163-EC60CC740FE1}" presName="connectorText" presStyleLbl="sibTrans2D1" presStyleIdx="0" presStyleCnt="3"/>
      <dgm:spPr/>
      <dgm:t>
        <a:bodyPr/>
        <a:lstStyle/>
        <a:p>
          <a:endParaRPr lang="es-ES"/>
        </a:p>
      </dgm:t>
    </dgm:pt>
    <dgm:pt modelId="{CD02E1A0-034D-44D9-917B-DE2A81C814AB}" type="pres">
      <dgm:prSet presAssocID="{9F561D8E-D0AB-4429-937D-B5F0F47144C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02814B5-1604-42C9-AEFE-D5431DCF7C4B}" type="pres">
      <dgm:prSet presAssocID="{414F35FE-EDE5-4A88-9ACA-45E906A59880}" presName="sibTrans" presStyleLbl="sibTrans2D1" presStyleIdx="1" presStyleCnt="3"/>
      <dgm:spPr/>
      <dgm:t>
        <a:bodyPr/>
        <a:lstStyle/>
        <a:p>
          <a:endParaRPr lang="es-ES"/>
        </a:p>
      </dgm:t>
    </dgm:pt>
    <dgm:pt modelId="{EFC8DBCF-2139-4C72-8D13-FABAB1B2BE6E}" type="pres">
      <dgm:prSet presAssocID="{414F35FE-EDE5-4A88-9ACA-45E906A59880}" presName="connectorText" presStyleLbl="sibTrans2D1" presStyleIdx="1" presStyleCnt="3"/>
      <dgm:spPr/>
      <dgm:t>
        <a:bodyPr/>
        <a:lstStyle/>
        <a:p>
          <a:endParaRPr lang="es-ES"/>
        </a:p>
      </dgm:t>
    </dgm:pt>
    <dgm:pt modelId="{F9FED2AA-C2CD-4959-B452-76E5CC0DD17D}" type="pres">
      <dgm:prSet presAssocID="{41401924-37F9-4552-AD1A-A871BA8EAA1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480FE03-1E83-4B81-9A52-209D5D2A6779}" type="pres">
      <dgm:prSet presAssocID="{B05DDA6F-2030-44AB-A797-F54C1B0FBE47}" presName="sibTrans" presStyleLbl="sibTrans2D1" presStyleIdx="2" presStyleCnt="3"/>
      <dgm:spPr/>
      <dgm:t>
        <a:bodyPr/>
        <a:lstStyle/>
        <a:p>
          <a:endParaRPr lang="es-ES"/>
        </a:p>
      </dgm:t>
    </dgm:pt>
    <dgm:pt modelId="{76AE8469-6D07-472E-B721-E3E18505BB5B}" type="pres">
      <dgm:prSet presAssocID="{B05DDA6F-2030-44AB-A797-F54C1B0FBE47}" presName="connectorText" presStyleLbl="sibTrans2D1" presStyleIdx="2" presStyleCnt="3"/>
      <dgm:spPr/>
      <dgm:t>
        <a:bodyPr/>
        <a:lstStyle/>
        <a:p>
          <a:endParaRPr lang="es-ES"/>
        </a:p>
      </dgm:t>
    </dgm:pt>
    <dgm:pt modelId="{A03A63D1-C043-482E-B856-4D6FD220D763}" type="pres">
      <dgm:prSet presAssocID="{1C0EF05F-FC0A-40B2-9C94-73046A32A45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E2F4DCE-EF6A-4ACB-AE8A-7216509438BF}" type="presOf" srcId="{414F35FE-EDE5-4A88-9ACA-45E906A59880}" destId="{B02814B5-1604-42C9-AEFE-D5431DCF7C4B}" srcOrd="0" destOrd="0" presId="urn:microsoft.com/office/officeart/2005/8/layout/process1"/>
    <dgm:cxn modelId="{9DDBD3F4-219E-4AFD-B1A5-9852D686CFBF}" type="presOf" srcId="{2FDD55CA-A673-486C-9163-EC60CC740FE1}" destId="{8D443D6B-CAA4-4239-9D3F-69E69AD62EAA}" srcOrd="1" destOrd="0" presId="urn:microsoft.com/office/officeart/2005/8/layout/process1"/>
    <dgm:cxn modelId="{79E484F1-F27A-4994-9B91-F4D1840EF712}" type="presOf" srcId="{41401924-37F9-4552-AD1A-A871BA8EAA10}" destId="{F9FED2AA-C2CD-4959-B452-76E5CC0DD17D}" srcOrd="0" destOrd="0" presId="urn:microsoft.com/office/officeart/2005/8/layout/process1"/>
    <dgm:cxn modelId="{AFEA96AA-111E-4A2E-88D0-D119D0863302}" srcId="{8EE55545-F9D8-4313-BD59-AC422EE4D95F}" destId="{BCBA35F4-DD8F-4E86-B723-D88DFB5EF395}" srcOrd="0" destOrd="0" parTransId="{D8994433-497D-4427-B2E5-42130BF6806E}" sibTransId="{2FDD55CA-A673-486C-9163-EC60CC740FE1}"/>
    <dgm:cxn modelId="{83CB085B-4E49-458A-949A-1EB6A7C8AA25}" srcId="{8EE55545-F9D8-4313-BD59-AC422EE4D95F}" destId="{1C0EF05F-FC0A-40B2-9C94-73046A32A45E}" srcOrd="3" destOrd="0" parTransId="{EAC254C2-993E-44AB-B1D4-518C2B1D0544}" sibTransId="{88189BDE-BEE9-4629-B1F2-53C169E331F7}"/>
    <dgm:cxn modelId="{95A24C69-0E34-42E7-9850-78039BBB6E2A}" type="presOf" srcId="{B05DDA6F-2030-44AB-A797-F54C1B0FBE47}" destId="{2480FE03-1E83-4B81-9A52-209D5D2A6779}" srcOrd="0" destOrd="0" presId="urn:microsoft.com/office/officeart/2005/8/layout/process1"/>
    <dgm:cxn modelId="{929A1DF3-0CEF-4478-B799-3172E9116B5D}" srcId="{8EE55545-F9D8-4313-BD59-AC422EE4D95F}" destId="{9F561D8E-D0AB-4429-937D-B5F0F47144CF}" srcOrd="1" destOrd="0" parTransId="{60C31035-407C-4466-9BAC-423947C0CB35}" sibTransId="{414F35FE-EDE5-4A88-9ACA-45E906A59880}"/>
    <dgm:cxn modelId="{6DF06A93-A463-4B8D-8445-B597F8747F70}" type="presOf" srcId="{8EE55545-F9D8-4313-BD59-AC422EE4D95F}" destId="{55C01A70-40B2-4629-AD16-1B28D752701B}" srcOrd="0" destOrd="0" presId="urn:microsoft.com/office/officeart/2005/8/layout/process1"/>
    <dgm:cxn modelId="{F23F86D5-D4FB-45A1-8012-25E88A1A548E}" type="presOf" srcId="{BCBA35F4-DD8F-4E86-B723-D88DFB5EF395}" destId="{4BDA2CA8-0542-44C1-985C-A0043D02B460}" srcOrd="0" destOrd="0" presId="urn:microsoft.com/office/officeart/2005/8/layout/process1"/>
    <dgm:cxn modelId="{C97E86C1-1B17-4995-972E-D7B354C43FB4}" srcId="{8EE55545-F9D8-4313-BD59-AC422EE4D95F}" destId="{41401924-37F9-4552-AD1A-A871BA8EAA10}" srcOrd="2" destOrd="0" parTransId="{F1639811-3D1B-4532-81BB-5CEE3FD34019}" sibTransId="{B05DDA6F-2030-44AB-A797-F54C1B0FBE47}"/>
    <dgm:cxn modelId="{7833E628-59C8-44D0-91C1-153390EA6123}" type="presOf" srcId="{414F35FE-EDE5-4A88-9ACA-45E906A59880}" destId="{EFC8DBCF-2139-4C72-8D13-FABAB1B2BE6E}" srcOrd="1" destOrd="0" presId="urn:microsoft.com/office/officeart/2005/8/layout/process1"/>
    <dgm:cxn modelId="{E4980E4A-9D1D-4B94-ADAC-E5808F0AC078}" type="presOf" srcId="{2FDD55CA-A673-486C-9163-EC60CC740FE1}" destId="{92058E5E-C81A-4433-92BF-B4248ECB8FB9}" srcOrd="0" destOrd="0" presId="urn:microsoft.com/office/officeart/2005/8/layout/process1"/>
    <dgm:cxn modelId="{316E0686-AD0A-4F69-9DA8-729EE4E776F8}" type="presOf" srcId="{9F561D8E-D0AB-4429-937D-B5F0F47144CF}" destId="{CD02E1A0-034D-44D9-917B-DE2A81C814AB}" srcOrd="0" destOrd="0" presId="urn:microsoft.com/office/officeart/2005/8/layout/process1"/>
    <dgm:cxn modelId="{3A890388-4622-49C7-A677-7A815F8AB3C8}" type="presOf" srcId="{B05DDA6F-2030-44AB-A797-F54C1B0FBE47}" destId="{76AE8469-6D07-472E-B721-E3E18505BB5B}" srcOrd="1" destOrd="0" presId="urn:microsoft.com/office/officeart/2005/8/layout/process1"/>
    <dgm:cxn modelId="{AE668808-2759-4B51-831D-84D00CACA193}" type="presOf" srcId="{1C0EF05F-FC0A-40B2-9C94-73046A32A45E}" destId="{A03A63D1-C043-482E-B856-4D6FD220D763}" srcOrd="0" destOrd="0" presId="urn:microsoft.com/office/officeart/2005/8/layout/process1"/>
    <dgm:cxn modelId="{37927D96-979A-4D48-872C-D1B9A4D3A7B2}" type="presParOf" srcId="{55C01A70-40B2-4629-AD16-1B28D752701B}" destId="{4BDA2CA8-0542-44C1-985C-A0043D02B460}" srcOrd="0" destOrd="0" presId="urn:microsoft.com/office/officeart/2005/8/layout/process1"/>
    <dgm:cxn modelId="{A5A8A3FF-F2A9-4DBB-93C2-1E6E12162726}" type="presParOf" srcId="{55C01A70-40B2-4629-AD16-1B28D752701B}" destId="{92058E5E-C81A-4433-92BF-B4248ECB8FB9}" srcOrd="1" destOrd="0" presId="urn:microsoft.com/office/officeart/2005/8/layout/process1"/>
    <dgm:cxn modelId="{234AF4C2-7311-440E-A45C-1A3E7EA1284A}" type="presParOf" srcId="{92058E5E-C81A-4433-92BF-B4248ECB8FB9}" destId="{8D443D6B-CAA4-4239-9D3F-69E69AD62EAA}" srcOrd="0" destOrd="0" presId="urn:microsoft.com/office/officeart/2005/8/layout/process1"/>
    <dgm:cxn modelId="{18E3010C-748D-4053-868C-65A522D2A871}" type="presParOf" srcId="{55C01A70-40B2-4629-AD16-1B28D752701B}" destId="{CD02E1A0-034D-44D9-917B-DE2A81C814AB}" srcOrd="2" destOrd="0" presId="urn:microsoft.com/office/officeart/2005/8/layout/process1"/>
    <dgm:cxn modelId="{C74505BB-660D-49E2-8E23-DF64CAE07CE2}" type="presParOf" srcId="{55C01A70-40B2-4629-AD16-1B28D752701B}" destId="{B02814B5-1604-42C9-AEFE-D5431DCF7C4B}" srcOrd="3" destOrd="0" presId="urn:microsoft.com/office/officeart/2005/8/layout/process1"/>
    <dgm:cxn modelId="{7E9A009C-EE42-47C4-9E15-C099B000B2F8}" type="presParOf" srcId="{B02814B5-1604-42C9-AEFE-D5431DCF7C4B}" destId="{EFC8DBCF-2139-4C72-8D13-FABAB1B2BE6E}" srcOrd="0" destOrd="0" presId="urn:microsoft.com/office/officeart/2005/8/layout/process1"/>
    <dgm:cxn modelId="{06FC8044-3CEB-45A8-90FA-4EB791833721}" type="presParOf" srcId="{55C01A70-40B2-4629-AD16-1B28D752701B}" destId="{F9FED2AA-C2CD-4959-B452-76E5CC0DD17D}" srcOrd="4" destOrd="0" presId="urn:microsoft.com/office/officeart/2005/8/layout/process1"/>
    <dgm:cxn modelId="{AE53F8F1-C231-4983-BE84-E5851CFBA1B2}" type="presParOf" srcId="{55C01A70-40B2-4629-AD16-1B28D752701B}" destId="{2480FE03-1E83-4B81-9A52-209D5D2A6779}" srcOrd="5" destOrd="0" presId="urn:microsoft.com/office/officeart/2005/8/layout/process1"/>
    <dgm:cxn modelId="{43197D4A-3A2E-4B19-9C7E-0EDD51AC6D23}" type="presParOf" srcId="{2480FE03-1E83-4B81-9A52-209D5D2A6779}" destId="{76AE8469-6D07-472E-B721-E3E18505BB5B}" srcOrd="0" destOrd="0" presId="urn:microsoft.com/office/officeart/2005/8/layout/process1"/>
    <dgm:cxn modelId="{391C1C40-AF16-43EE-9718-C1EA210EC105}" type="presParOf" srcId="{55C01A70-40B2-4629-AD16-1B28D752701B}" destId="{A03A63D1-C043-482E-B856-4D6FD220D763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8EE55545-F9D8-4313-BD59-AC422EE4D95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BCBA35F4-DD8F-4E86-B723-D88DFB5EF395}">
      <dgm:prSet phldrT="[Texto]"/>
      <dgm:spPr>
        <a:solidFill>
          <a:schemeClr val="accent1">
            <a:hueOff val="0"/>
            <a:satOff val="0"/>
            <a:lumOff val="0"/>
            <a:alpha val="40000"/>
          </a:schemeClr>
        </a:solidFill>
      </dgm:spPr>
      <dgm:t>
        <a:bodyPr/>
        <a:lstStyle/>
        <a:p>
          <a:endParaRPr lang="es-ES" dirty="0"/>
        </a:p>
      </dgm:t>
    </dgm:pt>
    <dgm:pt modelId="{D8994433-497D-4427-B2E5-42130BF6806E}" type="parTrans" cxnId="{AFEA96AA-111E-4A2E-88D0-D119D0863302}">
      <dgm:prSet/>
      <dgm:spPr/>
      <dgm:t>
        <a:bodyPr/>
        <a:lstStyle/>
        <a:p>
          <a:endParaRPr lang="es-ES"/>
        </a:p>
      </dgm:t>
    </dgm:pt>
    <dgm:pt modelId="{2FDD55CA-A673-486C-9163-EC60CC740FE1}" type="sibTrans" cxnId="{AFEA96AA-111E-4A2E-88D0-D119D0863302}">
      <dgm:prSet/>
      <dgm:spPr/>
      <dgm:t>
        <a:bodyPr/>
        <a:lstStyle/>
        <a:p>
          <a:endParaRPr lang="es-ES"/>
        </a:p>
      </dgm:t>
    </dgm:pt>
    <dgm:pt modelId="{9F561D8E-D0AB-4429-937D-B5F0F47144CF}">
      <dgm:prSet phldrT="[Texto]"/>
      <dgm:spPr>
        <a:solidFill>
          <a:schemeClr val="accent2"/>
        </a:solidFill>
      </dgm:spPr>
      <dgm:t>
        <a:bodyPr/>
        <a:lstStyle/>
        <a:p>
          <a:r>
            <a:rPr lang="es-ES" dirty="0" smtClean="0"/>
            <a:t>Ejercicio</a:t>
          </a:r>
          <a:endParaRPr lang="es-ES" dirty="0"/>
        </a:p>
      </dgm:t>
    </dgm:pt>
    <dgm:pt modelId="{60C31035-407C-4466-9BAC-423947C0CB35}" type="parTrans" cxnId="{929A1DF3-0CEF-4478-B799-3172E9116B5D}">
      <dgm:prSet/>
      <dgm:spPr/>
      <dgm:t>
        <a:bodyPr/>
        <a:lstStyle/>
        <a:p>
          <a:endParaRPr lang="es-ES"/>
        </a:p>
      </dgm:t>
    </dgm:pt>
    <dgm:pt modelId="{414F35FE-EDE5-4A88-9ACA-45E906A59880}" type="sibTrans" cxnId="{929A1DF3-0CEF-4478-B799-3172E9116B5D}">
      <dgm:prSet/>
      <dgm:spPr/>
      <dgm:t>
        <a:bodyPr/>
        <a:lstStyle/>
        <a:p>
          <a:endParaRPr lang="es-ES"/>
        </a:p>
      </dgm:t>
    </dgm:pt>
    <dgm:pt modelId="{41401924-37F9-4552-AD1A-A871BA8EAA10}">
      <dgm:prSet phldrT="[Texto]"/>
      <dgm:spPr>
        <a:solidFill>
          <a:schemeClr val="accent3">
            <a:alpha val="40000"/>
          </a:schemeClr>
        </a:solidFill>
      </dgm:spPr>
      <dgm:t>
        <a:bodyPr/>
        <a:lstStyle/>
        <a:p>
          <a:endParaRPr lang="es-ES" dirty="0"/>
        </a:p>
      </dgm:t>
    </dgm:pt>
    <dgm:pt modelId="{F1639811-3D1B-4532-81BB-5CEE3FD34019}" type="parTrans" cxnId="{C97E86C1-1B17-4995-972E-D7B354C43FB4}">
      <dgm:prSet/>
      <dgm:spPr/>
      <dgm:t>
        <a:bodyPr/>
        <a:lstStyle/>
        <a:p>
          <a:endParaRPr lang="es-ES"/>
        </a:p>
      </dgm:t>
    </dgm:pt>
    <dgm:pt modelId="{B05DDA6F-2030-44AB-A797-F54C1B0FBE47}" type="sibTrans" cxnId="{C97E86C1-1B17-4995-972E-D7B354C43FB4}">
      <dgm:prSet/>
      <dgm:spPr/>
      <dgm:t>
        <a:bodyPr/>
        <a:lstStyle/>
        <a:p>
          <a:endParaRPr lang="es-ES"/>
        </a:p>
      </dgm:t>
    </dgm:pt>
    <dgm:pt modelId="{1C0EF05F-FC0A-40B2-9C94-73046A32A45E}">
      <dgm:prSet phldrT="[Texto]"/>
      <dgm:spPr>
        <a:solidFill>
          <a:schemeClr val="accent6">
            <a:alpha val="40000"/>
          </a:schemeClr>
        </a:solidFill>
      </dgm:spPr>
      <dgm:t>
        <a:bodyPr/>
        <a:lstStyle/>
        <a:p>
          <a:endParaRPr lang="es-ES" dirty="0"/>
        </a:p>
      </dgm:t>
    </dgm:pt>
    <dgm:pt modelId="{EAC254C2-993E-44AB-B1D4-518C2B1D0544}" type="parTrans" cxnId="{83CB085B-4E49-458A-949A-1EB6A7C8AA25}">
      <dgm:prSet/>
      <dgm:spPr/>
      <dgm:t>
        <a:bodyPr/>
        <a:lstStyle/>
        <a:p>
          <a:endParaRPr lang="es-ES"/>
        </a:p>
      </dgm:t>
    </dgm:pt>
    <dgm:pt modelId="{88189BDE-BEE9-4629-B1F2-53C169E331F7}" type="sibTrans" cxnId="{83CB085B-4E49-458A-949A-1EB6A7C8AA25}">
      <dgm:prSet/>
      <dgm:spPr/>
      <dgm:t>
        <a:bodyPr/>
        <a:lstStyle/>
        <a:p>
          <a:endParaRPr lang="es-ES"/>
        </a:p>
      </dgm:t>
    </dgm:pt>
    <dgm:pt modelId="{55C01A70-40B2-4629-AD16-1B28D752701B}" type="pres">
      <dgm:prSet presAssocID="{8EE55545-F9D8-4313-BD59-AC422EE4D95F}" presName="Name0" presStyleCnt="0">
        <dgm:presLayoutVars>
          <dgm:dir/>
          <dgm:resizeHandles val="exact"/>
        </dgm:presLayoutVars>
      </dgm:prSet>
      <dgm:spPr/>
    </dgm:pt>
    <dgm:pt modelId="{4BDA2CA8-0542-44C1-985C-A0043D02B460}" type="pres">
      <dgm:prSet presAssocID="{BCBA35F4-DD8F-4E86-B723-D88DFB5EF39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2058E5E-C81A-4433-92BF-B4248ECB8FB9}" type="pres">
      <dgm:prSet presAssocID="{2FDD55CA-A673-486C-9163-EC60CC740FE1}" presName="sibTrans" presStyleLbl="sibTrans2D1" presStyleIdx="0" presStyleCnt="3"/>
      <dgm:spPr/>
      <dgm:t>
        <a:bodyPr/>
        <a:lstStyle/>
        <a:p>
          <a:endParaRPr lang="es-ES"/>
        </a:p>
      </dgm:t>
    </dgm:pt>
    <dgm:pt modelId="{8D443D6B-CAA4-4239-9D3F-69E69AD62EAA}" type="pres">
      <dgm:prSet presAssocID="{2FDD55CA-A673-486C-9163-EC60CC740FE1}" presName="connectorText" presStyleLbl="sibTrans2D1" presStyleIdx="0" presStyleCnt="3"/>
      <dgm:spPr/>
      <dgm:t>
        <a:bodyPr/>
        <a:lstStyle/>
        <a:p>
          <a:endParaRPr lang="es-ES"/>
        </a:p>
      </dgm:t>
    </dgm:pt>
    <dgm:pt modelId="{CD02E1A0-034D-44D9-917B-DE2A81C814AB}" type="pres">
      <dgm:prSet presAssocID="{9F561D8E-D0AB-4429-937D-B5F0F47144C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02814B5-1604-42C9-AEFE-D5431DCF7C4B}" type="pres">
      <dgm:prSet presAssocID="{414F35FE-EDE5-4A88-9ACA-45E906A59880}" presName="sibTrans" presStyleLbl="sibTrans2D1" presStyleIdx="1" presStyleCnt="3"/>
      <dgm:spPr/>
      <dgm:t>
        <a:bodyPr/>
        <a:lstStyle/>
        <a:p>
          <a:endParaRPr lang="es-ES"/>
        </a:p>
      </dgm:t>
    </dgm:pt>
    <dgm:pt modelId="{EFC8DBCF-2139-4C72-8D13-FABAB1B2BE6E}" type="pres">
      <dgm:prSet presAssocID="{414F35FE-EDE5-4A88-9ACA-45E906A59880}" presName="connectorText" presStyleLbl="sibTrans2D1" presStyleIdx="1" presStyleCnt="3"/>
      <dgm:spPr/>
      <dgm:t>
        <a:bodyPr/>
        <a:lstStyle/>
        <a:p>
          <a:endParaRPr lang="es-ES"/>
        </a:p>
      </dgm:t>
    </dgm:pt>
    <dgm:pt modelId="{F9FED2AA-C2CD-4959-B452-76E5CC0DD17D}" type="pres">
      <dgm:prSet presAssocID="{41401924-37F9-4552-AD1A-A871BA8EAA1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480FE03-1E83-4B81-9A52-209D5D2A6779}" type="pres">
      <dgm:prSet presAssocID="{B05DDA6F-2030-44AB-A797-F54C1B0FBE47}" presName="sibTrans" presStyleLbl="sibTrans2D1" presStyleIdx="2" presStyleCnt="3"/>
      <dgm:spPr/>
      <dgm:t>
        <a:bodyPr/>
        <a:lstStyle/>
        <a:p>
          <a:endParaRPr lang="es-ES"/>
        </a:p>
      </dgm:t>
    </dgm:pt>
    <dgm:pt modelId="{76AE8469-6D07-472E-B721-E3E18505BB5B}" type="pres">
      <dgm:prSet presAssocID="{B05DDA6F-2030-44AB-A797-F54C1B0FBE47}" presName="connectorText" presStyleLbl="sibTrans2D1" presStyleIdx="2" presStyleCnt="3"/>
      <dgm:spPr/>
      <dgm:t>
        <a:bodyPr/>
        <a:lstStyle/>
        <a:p>
          <a:endParaRPr lang="es-ES"/>
        </a:p>
      </dgm:t>
    </dgm:pt>
    <dgm:pt modelId="{A03A63D1-C043-482E-B856-4D6FD220D763}" type="pres">
      <dgm:prSet presAssocID="{1C0EF05F-FC0A-40B2-9C94-73046A32A45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E2F4DCE-EF6A-4ACB-AE8A-7216509438BF}" type="presOf" srcId="{414F35FE-EDE5-4A88-9ACA-45E906A59880}" destId="{B02814B5-1604-42C9-AEFE-D5431DCF7C4B}" srcOrd="0" destOrd="0" presId="urn:microsoft.com/office/officeart/2005/8/layout/process1"/>
    <dgm:cxn modelId="{7833E628-59C8-44D0-91C1-153390EA6123}" type="presOf" srcId="{414F35FE-EDE5-4A88-9ACA-45E906A59880}" destId="{EFC8DBCF-2139-4C72-8D13-FABAB1B2BE6E}" srcOrd="1" destOrd="0" presId="urn:microsoft.com/office/officeart/2005/8/layout/process1"/>
    <dgm:cxn modelId="{95A24C69-0E34-42E7-9850-78039BBB6E2A}" type="presOf" srcId="{B05DDA6F-2030-44AB-A797-F54C1B0FBE47}" destId="{2480FE03-1E83-4B81-9A52-209D5D2A6779}" srcOrd="0" destOrd="0" presId="urn:microsoft.com/office/officeart/2005/8/layout/process1"/>
    <dgm:cxn modelId="{E4980E4A-9D1D-4B94-ADAC-E5808F0AC078}" type="presOf" srcId="{2FDD55CA-A673-486C-9163-EC60CC740FE1}" destId="{92058E5E-C81A-4433-92BF-B4248ECB8FB9}" srcOrd="0" destOrd="0" presId="urn:microsoft.com/office/officeart/2005/8/layout/process1"/>
    <dgm:cxn modelId="{79E484F1-F27A-4994-9B91-F4D1840EF712}" type="presOf" srcId="{41401924-37F9-4552-AD1A-A871BA8EAA10}" destId="{F9FED2AA-C2CD-4959-B452-76E5CC0DD17D}" srcOrd="0" destOrd="0" presId="urn:microsoft.com/office/officeart/2005/8/layout/process1"/>
    <dgm:cxn modelId="{AFEA96AA-111E-4A2E-88D0-D119D0863302}" srcId="{8EE55545-F9D8-4313-BD59-AC422EE4D95F}" destId="{BCBA35F4-DD8F-4E86-B723-D88DFB5EF395}" srcOrd="0" destOrd="0" parTransId="{D8994433-497D-4427-B2E5-42130BF6806E}" sibTransId="{2FDD55CA-A673-486C-9163-EC60CC740FE1}"/>
    <dgm:cxn modelId="{6DF06A93-A463-4B8D-8445-B597F8747F70}" type="presOf" srcId="{8EE55545-F9D8-4313-BD59-AC422EE4D95F}" destId="{55C01A70-40B2-4629-AD16-1B28D752701B}" srcOrd="0" destOrd="0" presId="urn:microsoft.com/office/officeart/2005/8/layout/process1"/>
    <dgm:cxn modelId="{AE668808-2759-4B51-831D-84D00CACA193}" type="presOf" srcId="{1C0EF05F-FC0A-40B2-9C94-73046A32A45E}" destId="{A03A63D1-C043-482E-B856-4D6FD220D763}" srcOrd="0" destOrd="0" presId="urn:microsoft.com/office/officeart/2005/8/layout/process1"/>
    <dgm:cxn modelId="{316E0686-AD0A-4F69-9DA8-729EE4E776F8}" type="presOf" srcId="{9F561D8E-D0AB-4429-937D-B5F0F47144CF}" destId="{CD02E1A0-034D-44D9-917B-DE2A81C814AB}" srcOrd="0" destOrd="0" presId="urn:microsoft.com/office/officeart/2005/8/layout/process1"/>
    <dgm:cxn modelId="{3A890388-4622-49C7-A677-7A815F8AB3C8}" type="presOf" srcId="{B05DDA6F-2030-44AB-A797-F54C1B0FBE47}" destId="{76AE8469-6D07-472E-B721-E3E18505BB5B}" srcOrd="1" destOrd="0" presId="urn:microsoft.com/office/officeart/2005/8/layout/process1"/>
    <dgm:cxn modelId="{83CB085B-4E49-458A-949A-1EB6A7C8AA25}" srcId="{8EE55545-F9D8-4313-BD59-AC422EE4D95F}" destId="{1C0EF05F-FC0A-40B2-9C94-73046A32A45E}" srcOrd="3" destOrd="0" parTransId="{EAC254C2-993E-44AB-B1D4-518C2B1D0544}" sibTransId="{88189BDE-BEE9-4629-B1F2-53C169E331F7}"/>
    <dgm:cxn modelId="{C97E86C1-1B17-4995-972E-D7B354C43FB4}" srcId="{8EE55545-F9D8-4313-BD59-AC422EE4D95F}" destId="{41401924-37F9-4552-AD1A-A871BA8EAA10}" srcOrd="2" destOrd="0" parTransId="{F1639811-3D1B-4532-81BB-5CEE3FD34019}" sibTransId="{B05DDA6F-2030-44AB-A797-F54C1B0FBE47}"/>
    <dgm:cxn modelId="{929A1DF3-0CEF-4478-B799-3172E9116B5D}" srcId="{8EE55545-F9D8-4313-BD59-AC422EE4D95F}" destId="{9F561D8E-D0AB-4429-937D-B5F0F47144CF}" srcOrd="1" destOrd="0" parTransId="{60C31035-407C-4466-9BAC-423947C0CB35}" sibTransId="{414F35FE-EDE5-4A88-9ACA-45E906A59880}"/>
    <dgm:cxn modelId="{F23F86D5-D4FB-45A1-8012-25E88A1A548E}" type="presOf" srcId="{BCBA35F4-DD8F-4E86-B723-D88DFB5EF395}" destId="{4BDA2CA8-0542-44C1-985C-A0043D02B460}" srcOrd="0" destOrd="0" presId="urn:microsoft.com/office/officeart/2005/8/layout/process1"/>
    <dgm:cxn modelId="{9DDBD3F4-219E-4AFD-B1A5-9852D686CFBF}" type="presOf" srcId="{2FDD55CA-A673-486C-9163-EC60CC740FE1}" destId="{8D443D6B-CAA4-4239-9D3F-69E69AD62EAA}" srcOrd="1" destOrd="0" presId="urn:microsoft.com/office/officeart/2005/8/layout/process1"/>
    <dgm:cxn modelId="{37927D96-979A-4D48-872C-D1B9A4D3A7B2}" type="presParOf" srcId="{55C01A70-40B2-4629-AD16-1B28D752701B}" destId="{4BDA2CA8-0542-44C1-985C-A0043D02B460}" srcOrd="0" destOrd="0" presId="urn:microsoft.com/office/officeart/2005/8/layout/process1"/>
    <dgm:cxn modelId="{A5A8A3FF-F2A9-4DBB-93C2-1E6E12162726}" type="presParOf" srcId="{55C01A70-40B2-4629-AD16-1B28D752701B}" destId="{92058E5E-C81A-4433-92BF-B4248ECB8FB9}" srcOrd="1" destOrd="0" presId="urn:microsoft.com/office/officeart/2005/8/layout/process1"/>
    <dgm:cxn modelId="{234AF4C2-7311-440E-A45C-1A3E7EA1284A}" type="presParOf" srcId="{92058E5E-C81A-4433-92BF-B4248ECB8FB9}" destId="{8D443D6B-CAA4-4239-9D3F-69E69AD62EAA}" srcOrd="0" destOrd="0" presId="urn:microsoft.com/office/officeart/2005/8/layout/process1"/>
    <dgm:cxn modelId="{18E3010C-748D-4053-868C-65A522D2A871}" type="presParOf" srcId="{55C01A70-40B2-4629-AD16-1B28D752701B}" destId="{CD02E1A0-034D-44D9-917B-DE2A81C814AB}" srcOrd="2" destOrd="0" presId="urn:microsoft.com/office/officeart/2005/8/layout/process1"/>
    <dgm:cxn modelId="{C74505BB-660D-49E2-8E23-DF64CAE07CE2}" type="presParOf" srcId="{55C01A70-40B2-4629-AD16-1B28D752701B}" destId="{B02814B5-1604-42C9-AEFE-D5431DCF7C4B}" srcOrd="3" destOrd="0" presId="urn:microsoft.com/office/officeart/2005/8/layout/process1"/>
    <dgm:cxn modelId="{7E9A009C-EE42-47C4-9E15-C099B000B2F8}" type="presParOf" srcId="{B02814B5-1604-42C9-AEFE-D5431DCF7C4B}" destId="{EFC8DBCF-2139-4C72-8D13-FABAB1B2BE6E}" srcOrd="0" destOrd="0" presId="urn:microsoft.com/office/officeart/2005/8/layout/process1"/>
    <dgm:cxn modelId="{06FC8044-3CEB-45A8-90FA-4EB791833721}" type="presParOf" srcId="{55C01A70-40B2-4629-AD16-1B28D752701B}" destId="{F9FED2AA-C2CD-4959-B452-76E5CC0DD17D}" srcOrd="4" destOrd="0" presId="urn:microsoft.com/office/officeart/2005/8/layout/process1"/>
    <dgm:cxn modelId="{AE53F8F1-C231-4983-BE84-E5851CFBA1B2}" type="presParOf" srcId="{55C01A70-40B2-4629-AD16-1B28D752701B}" destId="{2480FE03-1E83-4B81-9A52-209D5D2A6779}" srcOrd="5" destOrd="0" presId="urn:microsoft.com/office/officeart/2005/8/layout/process1"/>
    <dgm:cxn modelId="{43197D4A-3A2E-4B19-9C7E-0EDD51AC6D23}" type="presParOf" srcId="{2480FE03-1E83-4B81-9A52-209D5D2A6779}" destId="{76AE8469-6D07-472E-B721-E3E18505BB5B}" srcOrd="0" destOrd="0" presId="urn:microsoft.com/office/officeart/2005/8/layout/process1"/>
    <dgm:cxn modelId="{391C1C40-AF16-43EE-9718-C1EA210EC105}" type="presParOf" srcId="{55C01A70-40B2-4629-AD16-1B28D752701B}" destId="{A03A63D1-C043-482E-B856-4D6FD220D763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8EE55545-F9D8-4313-BD59-AC422EE4D95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BCBA35F4-DD8F-4E86-B723-D88DFB5EF395}">
      <dgm:prSet phldrT="[Texto]"/>
      <dgm:spPr>
        <a:solidFill>
          <a:schemeClr val="accent1">
            <a:hueOff val="0"/>
            <a:satOff val="0"/>
            <a:lumOff val="0"/>
            <a:alpha val="40000"/>
          </a:schemeClr>
        </a:solidFill>
      </dgm:spPr>
      <dgm:t>
        <a:bodyPr/>
        <a:lstStyle/>
        <a:p>
          <a:endParaRPr lang="es-ES" dirty="0"/>
        </a:p>
      </dgm:t>
    </dgm:pt>
    <dgm:pt modelId="{D8994433-497D-4427-B2E5-42130BF6806E}" type="parTrans" cxnId="{AFEA96AA-111E-4A2E-88D0-D119D0863302}">
      <dgm:prSet/>
      <dgm:spPr/>
      <dgm:t>
        <a:bodyPr/>
        <a:lstStyle/>
        <a:p>
          <a:endParaRPr lang="es-ES"/>
        </a:p>
      </dgm:t>
    </dgm:pt>
    <dgm:pt modelId="{2FDD55CA-A673-486C-9163-EC60CC740FE1}" type="sibTrans" cxnId="{AFEA96AA-111E-4A2E-88D0-D119D0863302}">
      <dgm:prSet/>
      <dgm:spPr/>
      <dgm:t>
        <a:bodyPr/>
        <a:lstStyle/>
        <a:p>
          <a:endParaRPr lang="es-ES"/>
        </a:p>
      </dgm:t>
    </dgm:pt>
    <dgm:pt modelId="{9F561D8E-D0AB-4429-937D-B5F0F47144CF}">
      <dgm:prSet phldrT="[Texto]"/>
      <dgm:spPr>
        <a:solidFill>
          <a:schemeClr val="accent2"/>
        </a:solidFill>
      </dgm:spPr>
      <dgm:t>
        <a:bodyPr/>
        <a:lstStyle/>
        <a:p>
          <a:r>
            <a:rPr lang="es-ES" dirty="0" smtClean="0"/>
            <a:t>Ejercicio</a:t>
          </a:r>
          <a:endParaRPr lang="es-ES" dirty="0"/>
        </a:p>
      </dgm:t>
    </dgm:pt>
    <dgm:pt modelId="{60C31035-407C-4466-9BAC-423947C0CB35}" type="parTrans" cxnId="{929A1DF3-0CEF-4478-B799-3172E9116B5D}">
      <dgm:prSet/>
      <dgm:spPr/>
      <dgm:t>
        <a:bodyPr/>
        <a:lstStyle/>
        <a:p>
          <a:endParaRPr lang="es-ES"/>
        </a:p>
      </dgm:t>
    </dgm:pt>
    <dgm:pt modelId="{414F35FE-EDE5-4A88-9ACA-45E906A59880}" type="sibTrans" cxnId="{929A1DF3-0CEF-4478-B799-3172E9116B5D}">
      <dgm:prSet/>
      <dgm:spPr/>
      <dgm:t>
        <a:bodyPr/>
        <a:lstStyle/>
        <a:p>
          <a:endParaRPr lang="es-ES"/>
        </a:p>
      </dgm:t>
    </dgm:pt>
    <dgm:pt modelId="{41401924-37F9-4552-AD1A-A871BA8EAA10}">
      <dgm:prSet phldrT="[Texto]"/>
      <dgm:spPr>
        <a:solidFill>
          <a:schemeClr val="accent3">
            <a:alpha val="40000"/>
          </a:schemeClr>
        </a:solidFill>
      </dgm:spPr>
      <dgm:t>
        <a:bodyPr/>
        <a:lstStyle/>
        <a:p>
          <a:endParaRPr lang="es-ES" dirty="0"/>
        </a:p>
      </dgm:t>
    </dgm:pt>
    <dgm:pt modelId="{F1639811-3D1B-4532-81BB-5CEE3FD34019}" type="parTrans" cxnId="{C97E86C1-1B17-4995-972E-D7B354C43FB4}">
      <dgm:prSet/>
      <dgm:spPr/>
      <dgm:t>
        <a:bodyPr/>
        <a:lstStyle/>
        <a:p>
          <a:endParaRPr lang="es-ES"/>
        </a:p>
      </dgm:t>
    </dgm:pt>
    <dgm:pt modelId="{B05DDA6F-2030-44AB-A797-F54C1B0FBE47}" type="sibTrans" cxnId="{C97E86C1-1B17-4995-972E-D7B354C43FB4}">
      <dgm:prSet/>
      <dgm:spPr/>
      <dgm:t>
        <a:bodyPr/>
        <a:lstStyle/>
        <a:p>
          <a:endParaRPr lang="es-ES"/>
        </a:p>
      </dgm:t>
    </dgm:pt>
    <dgm:pt modelId="{1C0EF05F-FC0A-40B2-9C94-73046A32A45E}">
      <dgm:prSet phldrT="[Texto]"/>
      <dgm:spPr>
        <a:solidFill>
          <a:schemeClr val="accent6">
            <a:alpha val="40000"/>
          </a:schemeClr>
        </a:solidFill>
      </dgm:spPr>
      <dgm:t>
        <a:bodyPr/>
        <a:lstStyle/>
        <a:p>
          <a:endParaRPr lang="es-ES" dirty="0"/>
        </a:p>
      </dgm:t>
    </dgm:pt>
    <dgm:pt modelId="{EAC254C2-993E-44AB-B1D4-518C2B1D0544}" type="parTrans" cxnId="{83CB085B-4E49-458A-949A-1EB6A7C8AA25}">
      <dgm:prSet/>
      <dgm:spPr/>
      <dgm:t>
        <a:bodyPr/>
        <a:lstStyle/>
        <a:p>
          <a:endParaRPr lang="es-ES"/>
        </a:p>
      </dgm:t>
    </dgm:pt>
    <dgm:pt modelId="{88189BDE-BEE9-4629-B1F2-53C169E331F7}" type="sibTrans" cxnId="{83CB085B-4E49-458A-949A-1EB6A7C8AA25}">
      <dgm:prSet/>
      <dgm:spPr/>
      <dgm:t>
        <a:bodyPr/>
        <a:lstStyle/>
        <a:p>
          <a:endParaRPr lang="es-ES"/>
        </a:p>
      </dgm:t>
    </dgm:pt>
    <dgm:pt modelId="{55C01A70-40B2-4629-AD16-1B28D752701B}" type="pres">
      <dgm:prSet presAssocID="{8EE55545-F9D8-4313-BD59-AC422EE4D95F}" presName="Name0" presStyleCnt="0">
        <dgm:presLayoutVars>
          <dgm:dir/>
          <dgm:resizeHandles val="exact"/>
        </dgm:presLayoutVars>
      </dgm:prSet>
      <dgm:spPr/>
    </dgm:pt>
    <dgm:pt modelId="{4BDA2CA8-0542-44C1-985C-A0043D02B460}" type="pres">
      <dgm:prSet presAssocID="{BCBA35F4-DD8F-4E86-B723-D88DFB5EF39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2058E5E-C81A-4433-92BF-B4248ECB8FB9}" type="pres">
      <dgm:prSet presAssocID="{2FDD55CA-A673-486C-9163-EC60CC740FE1}" presName="sibTrans" presStyleLbl="sibTrans2D1" presStyleIdx="0" presStyleCnt="3"/>
      <dgm:spPr/>
      <dgm:t>
        <a:bodyPr/>
        <a:lstStyle/>
        <a:p>
          <a:endParaRPr lang="es-ES"/>
        </a:p>
      </dgm:t>
    </dgm:pt>
    <dgm:pt modelId="{8D443D6B-CAA4-4239-9D3F-69E69AD62EAA}" type="pres">
      <dgm:prSet presAssocID="{2FDD55CA-A673-486C-9163-EC60CC740FE1}" presName="connectorText" presStyleLbl="sibTrans2D1" presStyleIdx="0" presStyleCnt="3"/>
      <dgm:spPr/>
      <dgm:t>
        <a:bodyPr/>
        <a:lstStyle/>
        <a:p>
          <a:endParaRPr lang="es-ES"/>
        </a:p>
      </dgm:t>
    </dgm:pt>
    <dgm:pt modelId="{CD02E1A0-034D-44D9-917B-DE2A81C814AB}" type="pres">
      <dgm:prSet presAssocID="{9F561D8E-D0AB-4429-937D-B5F0F47144C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02814B5-1604-42C9-AEFE-D5431DCF7C4B}" type="pres">
      <dgm:prSet presAssocID="{414F35FE-EDE5-4A88-9ACA-45E906A59880}" presName="sibTrans" presStyleLbl="sibTrans2D1" presStyleIdx="1" presStyleCnt="3"/>
      <dgm:spPr/>
      <dgm:t>
        <a:bodyPr/>
        <a:lstStyle/>
        <a:p>
          <a:endParaRPr lang="es-ES"/>
        </a:p>
      </dgm:t>
    </dgm:pt>
    <dgm:pt modelId="{EFC8DBCF-2139-4C72-8D13-FABAB1B2BE6E}" type="pres">
      <dgm:prSet presAssocID="{414F35FE-EDE5-4A88-9ACA-45E906A59880}" presName="connectorText" presStyleLbl="sibTrans2D1" presStyleIdx="1" presStyleCnt="3"/>
      <dgm:spPr/>
      <dgm:t>
        <a:bodyPr/>
        <a:lstStyle/>
        <a:p>
          <a:endParaRPr lang="es-ES"/>
        </a:p>
      </dgm:t>
    </dgm:pt>
    <dgm:pt modelId="{F9FED2AA-C2CD-4959-B452-76E5CC0DD17D}" type="pres">
      <dgm:prSet presAssocID="{41401924-37F9-4552-AD1A-A871BA8EAA1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480FE03-1E83-4B81-9A52-209D5D2A6779}" type="pres">
      <dgm:prSet presAssocID="{B05DDA6F-2030-44AB-A797-F54C1B0FBE47}" presName="sibTrans" presStyleLbl="sibTrans2D1" presStyleIdx="2" presStyleCnt="3"/>
      <dgm:spPr/>
      <dgm:t>
        <a:bodyPr/>
        <a:lstStyle/>
        <a:p>
          <a:endParaRPr lang="es-ES"/>
        </a:p>
      </dgm:t>
    </dgm:pt>
    <dgm:pt modelId="{76AE8469-6D07-472E-B721-E3E18505BB5B}" type="pres">
      <dgm:prSet presAssocID="{B05DDA6F-2030-44AB-A797-F54C1B0FBE47}" presName="connectorText" presStyleLbl="sibTrans2D1" presStyleIdx="2" presStyleCnt="3"/>
      <dgm:spPr/>
      <dgm:t>
        <a:bodyPr/>
        <a:lstStyle/>
        <a:p>
          <a:endParaRPr lang="es-ES"/>
        </a:p>
      </dgm:t>
    </dgm:pt>
    <dgm:pt modelId="{A03A63D1-C043-482E-B856-4D6FD220D763}" type="pres">
      <dgm:prSet presAssocID="{1C0EF05F-FC0A-40B2-9C94-73046A32A45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E2F4DCE-EF6A-4ACB-AE8A-7216509438BF}" type="presOf" srcId="{414F35FE-EDE5-4A88-9ACA-45E906A59880}" destId="{B02814B5-1604-42C9-AEFE-D5431DCF7C4B}" srcOrd="0" destOrd="0" presId="urn:microsoft.com/office/officeart/2005/8/layout/process1"/>
    <dgm:cxn modelId="{7833E628-59C8-44D0-91C1-153390EA6123}" type="presOf" srcId="{414F35FE-EDE5-4A88-9ACA-45E906A59880}" destId="{EFC8DBCF-2139-4C72-8D13-FABAB1B2BE6E}" srcOrd="1" destOrd="0" presId="urn:microsoft.com/office/officeart/2005/8/layout/process1"/>
    <dgm:cxn modelId="{95A24C69-0E34-42E7-9850-78039BBB6E2A}" type="presOf" srcId="{B05DDA6F-2030-44AB-A797-F54C1B0FBE47}" destId="{2480FE03-1E83-4B81-9A52-209D5D2A6779}" srcOrd="0" destOrd="0" presId="urn:microsoft.com/office/officeart/2005/8/layout/process1"/>
    <dgm:cxn modelId="{E4980E4A-9D1D-4B94-ADAC-E5808F0AC078}" type="presOf" srcId="{2FDD55CA-A673-486C-9163-EC60CC740FE1}" destId="{92058E5E-C81A-4433-92BF-B4248ECB8FB9}" srcOrd="0" destOrd="0" presId="urn:microsoft.com/office/officeart/2005/8/layout/process1"/>
    <dgm:cxn modelId="{79E484F1-F27A-4994-9B91-F4D1840EF712}" type="presOf" srcId="{41401924-37F9-4552-AD1A-A871BA8EAA10}" destId="{F9FED2AA-C2CD-4959-B452-76E5CC0DD17D}" srcOrd="0" destOrd="0" presId="urn:microsoft.com/office/officeart/2005/8/layout/process1"/>
    <dgm:cxn modelId="{AFEA96AA-111E-4A2E-88D0-D119D0863302}" srcId="{8EE55545-F9D8-4313-BD59-AC422EE4D95F}" destId="{BCBA35F4-DD8F-4E86-B723-D88DFB5EF395}" srcOrd="0" destOrd="0" parTransId="{D8994433-497D-4427-B2E5-42130BF6806E}" sibTransId="{2FDD55CA-A673-486C-9163-EC60CC740FE1}"/>
    <dgm:cxn modelId="{6DF06A93-A463-4B8D-8445-B597F8747F70}" type="presOf" srcId="{8EE55545-F9D8-4313-BD59-AC422EE4D95F}" destId="{55C01A70-40B2-4629-AD16-1B28D752701B}" srcOrd="0" destOrd="0" presId="urn:microsoft.com/office/officeart/2005/8/layout/process1"/>
    <dgm:cxn modelId="{AE668808-2759-4B51-831D-84D00CACA193}" type="presOf" srcId="{1C0EF05F-FC0A-40B2-9C94-73046A32A45E}" destId="{A03A63D1-C043-482E-B856-4D6FD220D763}" srcOrd="0" destOrd="0" presId="urn:microsoft.com/office/officeart/2005/8/layout/process1"/>
    <dgm:cxn modelId="{316E0686-AD0A-4F69-9DA8-729EE4E776F8}" type="presOf" srcId="{9F561D8E-D0AB-4429-937D-B5F0F47144CF}" destId="{CD02E1A0-034D-44D9-917B-DE2A81C814AB}" srcOrd="0" destOrd="0" presId="urn:microsoft.com/office/officeart/2005/8/layout/process1"/>
    <dgm:cxn modelId="{3A890388-4622-49C7-A677-7A815F8AB3C8}" type="presOf" srcId="{B05DDA6F-2030-44AB-A797-F54C1B0FBE47}" destId="{76AE8469-6D07-472E-B721-E3E18505BB5B}" srcOrd="1" destOrd="0" presId="urn:microsoft.com/office/officeart/2005/8/layout/process1"/>
    <dgm:cxn modelId="{83CB085B-4E49-458A-949A-1EB6A7C8AA25}" srcId="{8EE55545-F9D8-4313-BD59-AC422EE4D95F}" destId="{1C0EF05F-FC0A-40B2-9C94-73046A32A45E}" srcOrd="3" destOrd="0" parTransId="{EAC254C2-993E-44AB-B1D4-518C2B1D0544}" sibTransId="{88189BDE-BEE9-4629-B1F2-53C169E331F7}"/>
    <dgm:cxn modelId="{C97E86C1-1B17-4995-972E-D7B354C43FB4}" srcId="{8EE55545-F9D8-4313-BD59-AC422EE4D95F}" destId="{41401924-37F9-4552-AD1A-A871BA8EAA10}" srcOrd="2" destOrd="0" parTransId="{F1639811-3D1B-4532-81BB-5CEE3FD34019}" sibTransId="{B05DDA6F-2030-44AB-A797-F54C1B0FBE47}"/>
    <dgm:cxn modelId="{929A1DF3-0CEF-4478-B799-3172E9116B5D}" srcId="{8EE55545-F9D8-4313-BD59-AC422EE4D95F}" destId="{9F561D8E-D0AB-4429-937D-B5F0F47144CF}" srcOrd="1" destOrd="0" parTransId="{60C31035-407C-4466-9BAC-423947C0CB35}" sibTransId="{414F35FE-EDE5-4A88-9ACA-45E906A59880}"/>
    <dgm:cxn modelId="{F23F86D5-D4FB-45A1-8012-25E88A1A548E}" type="presOf" srcId="{BCBA35F4-DD8F-4E86-B723-D88DFB5EF395}" destId="{4BDA2CA8-0542-44C1-985C-A0043D02B460}" srcOrd="0" destOrd="0" presId="urn:microsoft.com/office/officeart/2005/8/layout/process1"/>
    <dgm:cxn modelId="{9DDBD3F4-219E-4AFD-B1A5-9852D686CFBF}" type="presOf" srcId="{2FDD55CA-A673-486C-9163-EC60CC740FE1}" destId="{8D443D6B-CAA4-4239-9D3F-69E69AD62EAA}" srcOrd="1" destOrd="0" presId="urn:microsoft.com/office/officeart/2005/8/layout/process1"/>
    <dgm:cxn modelId="{37927D96-979A-4D48-872C-D1B9A4D3A7B2}" type="presParOf" srcId="{55C01A70-40B2-4629-AD16-1B28D752701B}" destId="{4BDA2CA8-0542-44C1-985C-A0043D02B460}" srcOrd="0" destOrd="0" presId="urn:microsoft.com/office/officeart/2005/8/layout/process1"/>
    <dgm:cxn modelId="{A5A8A3FF-F2A9-4DBB-93C2-1E6E12162726}" type="presParOf" srcId="{55C01A70-40B2-4629-AD16-1B28D752701B}" destId="{92058E5E-C81A-4433-92BF-B4248ECB8FB9}" srcOrd="1" destOrd="0" presId="urn:microsoft.com/office/officeart/2005/8/layout/process1"/>
    <dgm:cxn modelId="{234AF4C2-7311-440E-A45C-1A3E7EA1284A}" type="presParOf" srcId="{92058E5E-C81A-4433-92BF-B4248ECB8FB9}" destId="{8D443D6B-CAA4-4239-9D3F-69E69AD62EAA}" srcOrd="0" destOrd="0" presId="urn:microsoft.com/office/officeart/2005/8/layout/process1"/>
    <dgm:cxn modelId="{18E3010C-748D-4053-868C-65A522D2A871}" type="presParOf" srcId="{55C01A70-40B2-4629-AD16-1B28D752701B}" destId="{CD02E1A0-034D-44D9-917B-DE2A81C814AB}" srcOrd="2" destOrd="0" presId="urn:microsoft.com/office/officeart/2005/8/layout/process1"/>
    <dgm:cxn modelId="{C74505BB-660D-49E2-8E23-DF64CAE07CE2}" type="presParOf" srcId="{55C01A70-40B2-4629-AD16-1B28D752701B}" destId="{B02814B5-1604-42C9-AEFE-D5431DCF7C4B}" srcOrd="3" destOrd="0" presId="urn:microsoft.com/office/officeart/2005/8/layout/process1"/>
    <dgm:cxn modelId="{7E9A009C-EE42-47C4-9E15-C099B000B2F8}" type="presParOf" srcId="{B02814B5-1604-42C9-AEFE-D5431DCF7C4B}" destId="{EFC8DBCF-2139-4C72-8D13-FABAB1B2BE6E}" srcOrd="0" destOrd="0" presId="urn:microsoft.com/office/officeart/2005/8/layout/process1"/>
    <dgm:cxn modelId="{06FC8044-3CEB-45A8-90FA-4EB791833721}" type="presParOf" srcId="{55C01A70-40B2-4629-AD16-1B28D752701B}" destId="{F9FED2AA-C2CD-4959-B452-76E5CC0DD17D}" srcOrd="4" destOrd="0" presId="urn:microsoft.com/office/officeart/2005/8/layout/process1"/>
    <dgm:cxn modelId="{AE53F8F1-C231-4983-BE84-E5851CFBA1B2}" type="presParOf" srcId="{55C01A70-40B2-4629-AD16-1B28D752701B}" destId="{2480FE03-1E83-4B81-9A52-209D5D2A6779}" srcOrd="5" destOrd="0" presId="urn:microsoft.com/office/officeart/2005/8/layout/process1"/>
    <dgm:cxn modelId="{43197D4A-3A2E-4B19-9C7E-0EDD51AC6D23}" type="presParOf" srcId="{2480FE03-1E83-4B81-9A52-209D5D2A6779}" destId="{76AE8469-6D07-472E-B721-E3E18505BB5B}" srcOrd="0" destOrd="0" presId="urn:microsoft.com/office/officeart/2005/8/layout/process1"/>
    <dgm:cxn modelId="{391C1C40-AF16-43EE-9718-C1EA210EC105}" type="presParOf" srcId="{55C01A70-40B2-4629-AD16-1B28D752701B}" destId="{A03A63D1-C043-482E-B856-4D6FD220D763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8EE55545-F9D8-4313-BD59-AC422EE4D95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BCBA35F4-DD8F-4E86-B723-D88DFB5EF395}">
      <dgm:prSet phldrT="[Texto]"/>
      <dgm:spPr>
        <a:solidFill>
          <a:schemeClr val="accent1">
            <a:hueOff val="0"/>
            <a:satOff val="0"/>
            <a:lumOff val="0"/>
            <a:alpha val="40000"/>
          </a:schemeClr>
        </a:solidFill>
      </dgm:spPr>
      <dgm:t>
        <a:bodyPr/>
        <a:lstStyle/>
        <a:p>
          <a:endParaRPr lang="es-ES" dirty="0"/>
        </a:p>
      </dgm:t>
    </dgm:pt>
    <dgm:pt modelId="{D8994433-497D-4427-B2E5-42130BF6806E}" type="parTrans" cxnId="{AFEA96AA-111E-4A2E-88D0-D119D0863302}">
      <dgm:prSet/>
      <dgm:spPr/>
      <dgm:t>
        <a:bodyPr/>
        <a:lstStyle/>
        <a:p>
          <a:endParaRPr lang="es-ES"/>
        </a:p>
      </dgm:t>
    </dgm:pt>
    <dgm:pt modelId="{2FDD55CA-A673-486C-9163-EC60CC740FE1}" type="sibTrans" cxnId="{AFEA96AA-111E-4A2E-88D0-D119D0863302}">
      <dgm:prSet/>
      <dgm:spPr/>
      <dgm:t>
        <a:bodyPr/>
        <a:lstStyle/>
        <a:p>
          <a:endParaRPr lang="es-ES"/>
        </a:p>
      </dgm:t>
    </dgm:pt>
    <dgm:pt modelId="{9F561D8E-D0AB-4429-937D-B5F0F47144CF}">
      <dgm:prSet phldrT="[Texto]"/>
      <dgm:spPr>
        <a:solidFill>
          <a:schemeClr val="accent2"/>
        </a:solidFill>
      </dgm:spPr>
      <dgm:t>
        <a:bodyPr/>
        <a:lstStyle/>
        <a:p>
          <a:r>
            <a:rPr lang="es-ES" dirty="0" smtClean="0"/>
            <a:t>Ejercicio</a:t>
          </a:r>
          <a:endParaRPr lang="es-ES" dirty="0"/>
        </a:p>
      </dgm:t>
    </dgm:pt>
    <dgm:pt modelId="{60C31035-407C-4466-9BAC-423947C0CB35}" type="parTrans" cxnId="{929A1DF3-0CEF-4478-B799-3172E9116B5D}">
      <dgm:prSet/>
      <dgm:spPr/>
      <dgm:t>
        <a:bodyPr/>
        <a:lstStyle/>
        <a:p>
          <a:endParaRPr lang="es-ES"/>
        </a:p>
      </dgm:t>
    </dgm:pt>
    <dgm:pt modelId="{414F35FE-EDE5-4A88-9ACA-45E906A59880}" type="sibTrans" cxnId="{929A1DF3-0CEF-4478-B799-3172E9116B5D}">
      <dgm:prSet/>
      <dgm:spPr/>
      <dgm:t>
        <a:bodyPr/>
        <a:lstStyle/>
        <a:p>
          <a:endParaRPr lang="es-ES"/>
        </a:p>
      </dgm:t>
    </dgm:pt>
    <dgm:pt modelId="{41401924-37F9-4552-AD1A-A871BA8EAA10}">
      <dgm:prSet phldrT="[Texto]"/>
      <dgm:spPr>
        <a:solidFill>
          <a:schemeClr val="accent3">
            <a:alpha val="40000"/>
          </a:schemeClr>
        </a:solidFill>
      </dgm:spPr>
      <dgm:t>
        <a:bodyPr/>
        <a:lstStyle/>
        <a:p>
          <a:endParaRPr lang="es-ES" dirty="0"/>
        </a:p>
      </dgm:t>
    </dgm:pt>
    <dgm:pt modelId="{F1639811-3D1B-4532-81BB-5CEE3FD34019}" type="parTrans" cxnId="{C97E86C1-1B17-4995-972E-D7B354C43FB4}">
      <dgm:prSet/>
      <dgm:spPr/>
      <dgm:t>
        <a:bodyPr/>
        <a:lstStyle/>
        <a:p>
          <a:endParaRPr lang="es-ES"/>
        </a:p>
      </dgm:t>
    </dgm:pt>
    <dgm:pt modelId="{B05DDA6F-2030-44AB-A797-F54C1B0FBE47}" type="sibTrans" cxnId="{C97E86C1-1B17-4995-972E-D7B354C43FB4}">
      <dgm:prSet/>
      <dgm:spPr/>
      <dgm:t>
        <a:bodyPr/>
        <a:lstStyle/>
        <a:p>
          <a:endParaRPr lang="es-ES"/>
        </a:p>
      </dgm:t>
    </dgm:pt>
    <dgm:pt modelId="{1C0EF05F-FC0A-40B2-9C94-73046A32A45E}">
      <dgm:prSet phldrT="[Texto]"/>
      <dgm:spPr>
        <a:solidFill>
          <a:schemeClr val="accent6">
            <a:alpha val="40000"/>
          </a:schemeClr>
        </a:solidFill>
      </dgm:spPr>
      <dgm:t>
        <a:bodyPr/>
        <a:lstStyle/>
        <a:p>
          <a:endParaRPr lang="es-ES" dirty="0"/>
        </a:p>
      </dgm:t>
    </dgm:pt>
    <dgm:pt modelId="{EAC254C2-993E-44AB-B1D4-518C2B1D0544}" type="parTrans" cxnId="{83CB085B-4E49-458A-949A-1EB6A7C8AA25}">
      <dgm:prSet/>
      <dgm:spPr/>
      <dgm:t>
        <a:bodyPr/>
        <a:lstStyle/>
        <a:p>
          <a:endParaRPr lang="es-ES"/>
        </a:p>
      </dgm:t>
    </dgm:pt>
    <dgm:pt modelId="{88189BDE-BEE9-4629-B1F2-53C169E331F7}" type="sibTrans" cxnId="{83CB085B-4E49-458A-949A-1EB6A7C8AA25}">
      <dgm:prSet/>
      <dgm:spPr/>
      <dgm:t>
        <a:bodyPr/>
        <a:lstStyle/>
        <a:p>
          <a:endParaRPr lang="es-ES"/>
        </a:p>
      </dgm:t>
    </dgm:pt>
    <dgm:pt modelId="{55C01A70-40B2-4629-AD16-1B28D752701B}" type="pres">
      <dgm:prSet presAssocID="{8EE55545-F9D8-4313-BD59-AC422EE4D95F}" presName="Name0" presStyleCnt="0">
        <dgm:presLayoutVars>
          <dgm:dir/>
          <dgm:resizeHandles val="exact"/>
        </dgm:presLayoutVars>
      </dgm:prSet>
      <dgm:spPr/>
    </dgm:pt>
    <dgm:pt modelId="{4BDA2CA8-0542-44C1-985C-A0043D02B460}" type="pres">
      <dgm:prSet presAssocID="{BCBA35F4-DD8F-4E86-B723-D88DFB5EF39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2058E5E-C81A-4433-92BF-B4248ECB8FB9}" type="pres">
      <dgm:prSet presAssocID="{2FDD55CA-A673-486C-9163-EC60CC740FE1}" presName="sibTrans" presStyleLbl="sibTrans2D1" presStyleIdx="0" presStyleCnt="3"/>
      <dgm:spPr/>
      <dgm:t>
        <a:bodyPr/>
        <a:lstStyle/>
        <a:p>
          <a:endParaRPr lang="es-ES"/>
        </a:p>
      </dgm:t>
    </dgm:pt>
    <dgm:pt modelId="{8D443D6B-CAA4-4239-9D3F-69E69AD62EAA}" type="pres">
      <dgm:prSet presAssocID="{2FDD55CA-A673-486C-9163-EC60CC740FE1}" presName="connectorText" presStyleLbl="sibTrans2D1" presStyleIdx="0" presStyleCnt="3"/>
      <dgm:spPr/>
      <dgm:t>
        <a:bodyPr/>
        <a:lstStyle/>
        <a:p>
          <a:endParaRPr lang="es-ES"/>
        </a:p>
      </dgm:t>
    </dgm:pt>
    <dgm:pt modelId="{CD02E1A0-034D-44D9-917B-DE2A81C814AB}" type="pres">
      <dgm:prSet presAssocID="{9F561D8E-D0AB-4429-937D-B5F0F47144C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02814B5-1604-42C9-AEFE-D5431DCF7C4B}" type="pres">
      <dgm:prSet presAssocID="{414F35FE-EDE5-4A88-9ACA-45E906A59880}" presName="sibTrans" presStyleLbl="sibTrans2D1" presStyleIdx="1" presStyleCnt="3"/>
      <dgm:spPr/>
      <dgm:t>
        <a:bodyPr/>
        <a:lstStyle/>
        <a:p>
          <a:endParaRPr lang="es-ES"/>
        </a:p>
      </dgm:t>
    </dgm:pt>
    <dgm:pt modelId="{EFC8DBCF-2139-4C72-8D13-FABAB1B2BE6E}" type="pres">
      <dgm:prSet presAssocID="{414F35FE-EDE5-4A88-9ACA-45E906A59880}" presName="connectorText" presStyleLbl="sibTrans2D1" presStyleIdx="1" presStyleCnt="3"/>
      <dgm:spPr/>
      <dgm:t>
        <a:bodyPr/>
        <a:lstStyle/>
        <a:p>
          <a:endParaRPr lang="es-ES"/>
        </a:p>
      </dgm:t>
    </dgm:pt>
    <dgm:pt modelId="{F9FED2AA-C2CD-4959-B452-76E5CC0DD17D}" type="pres">
      <dgm:prSet presAssocID="{41401924-37F9-4552-AD1A-A871BA8EAA1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480FE03-1E83-4B81-9A52-209D5D2A6779}" type="pres">
      <dgm:prSet presAssocID="{B05DDA6F-2030-44AB-A797-F54C1B0FBE47}" presName="sibTrans" presStyleLbl="sibTrans2D1" presStyleIdx="2" presStyleCnt="3"/>
      <dgm:spPr/>
      <dgm:t>
        <a:bodyPr/>
        <a:lstStyle/>
        <a:p>
          <a:endParaRPr lang="es-ES"/>
        </a:p>
      </dgm:t>
    </dgm:pt>
    <dgm:pt modelId="{76AE8469-6D07-472E-B721-E3E18505BB5B}" type="pres">
      <dgm:prSet presAssocID="{B05DDA6F-2030-44AB-A797-F54C1B0FBE47}" presName="connectorText" presStyleLbl="sibTrans2D1" presStyleIdx="2" presStyleCnt="3"/>
      <dgm:spPr/>
      <dgm:t>
        <a:bodyPr/>
        <a:lstStyle/>
        <a:p>
          <a:endParaRPr lang="es-ES"/>
        </a:p>
      </dgm:t>
    </dgm:pt>
    <dgm:pt modelId="{A03A63D1-C043-482E-B856-4D6FD220D763}" type="pres">
      <dgm:prSet presAssocID="{1C0EF05F-FC0A-40B2-9C94-73046A32A45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E2F4DCE-EF6A-4ACB-AE8A-7216509438BF}" type="presOf" srcId="{414F35FE-EDE5-4A88-9ACA-45E906A59880}" destId="{B02814B5-1604-42C9-AEFE-D5431DCF7C4B}" srcOrd="0" destOrd="0" presId="urn:microsoft.com/office/officeart/2005/8/layout/process1"/>
    <dgm:cxn modelId="{9DDBD3F4-219E-4AFD-B1A5-9852D686CFBF}" type="presOf" srcId="{2FDD55CA-A673-486C-9163-EC60CC740FE1}" destId="{8D443D6B-CAA4-4239-9D3F-69E69AD62EAA}" srcOrd="1" destOrd="0" presId="urn:microsoft.com/office/officeart/2005/8/layout/process1"/>
    <dgm:cxn modelId="{79E484F1-F27A-4994-9B91-F4D1840EF712}" type="presOf" srcId="{41401924-37F9-4552-AD1A-A871BA8EAA10}" destId="{F9FED2AA-C2CD-4959-B452-76E5CC0DD17D}" srcOrd="0" destOrd="0" presId="urn:microsoft.com/office/officeart/2005/8/layout/process1"/>
    <dgm:cxn modelId="{AFEA96AA-111E-4A2E-88D0-D119D0863302}" srcId="{8EE55545-F9D8-4313-BD59-AC422EE4D95F}" destId="{BCBA35F4-DD8F-4E86-B723-D88DFB5EF395}" srcOrd="0" destOrd="0" parTransId="{D8994433-497D-4427-B2E5-42130BF6806E}" sibTransId="{2FDD55CA-A673-486C-9163-EC60CC740FE1}"/>
    <dgm:cxn modelId="{83CB085B-4E49-458A-949A-1EB6A7C8AA25}" srcId="{8EE55545-F9D8-4313-BD59-AC422EE4D95F}" destId="{1C0EF05F-FC0A-40B2-9C94-73046A32A45E}" srcOrd="3" destOrd="0" parTransId="{EAC254C2-993E-44AB-B1D4-518C2B1D0544}" sibTransId="{88189BDE-BEE9-4629-B1F2-53C169E331F7}"/>
    <dgm:cxn modelId="{95A24C69-0E34-42E7-9850-78039BBB6E2A}" type="presOf" srcId="{B05DDA6F-2030-44AB-A797-F54C1B0FBE47}" destId="{2480FE03-1E83-4B81-9A52-209D5D2A6779}" srcOrd="0" destOrd="0" presId="urn:microsoft.com/office/officeart/2005/8/layout/process1"/>
    <dgm:cxn modelId="{929A1DF3-0CEF-4478-B799-3172E9116B5D}" srcId="{8EE55545-F9D8-4313-BD59-AC422EE4D95F}" destId="{9F561D8E-D0AB-4429-937D-B5F0F47144CF}" srcOrd="1" destOrd="0" parTransId="{60C31035-407C-4466-9BAC-423947C0CB35}" sibTransId="{414F35FE-EDE5-4A88-9ACA-45E906A59880}"/>
    <dgm:cxn modelId="{6DF06A93-A463-4B8D-8445-B597F8747F70}" type="presOf" srcId="{8EE55545-F9D8-4313-BD59-AC422EE4D95F}" destId="{55C01A70-40B2-4629-AD16-1B28D752701B}" srcOrd="0" destOrd="0" presId="urn:microsoft.com/office/officeart/2005/8/layout/process1"/>
    <dgm:cxn modelId="{F23F86D5-D4FB-45A1-8012-25E88A1A548E}" type="presOf" srcId="{BCBA35F4-DD8F-4E86-B723-D88DFB5EF395}" destId="{4BDA2CA8-0542-44C1-985C-A0043D02B460}" srcOrd="0" destOrd="0" presId="urn:microsoft.com/office/officeart/2005/8/layout/process1"/>
    <dgm:cxn modelId="{C97E86C1-1B17-4995-972E-D7B354C43FB4}" srcId="{8EE55545-F9D8-4313-BD59-AC422EE4D95F}" destId="{41401924-37F9-4552-AD1A-A871BA8EAA10}" srcOrd="2" destOrd="0" parTransId="{F1639811-3D1B-4532-81BB-5CEE3FD34019}" sibTransId="{B05DDA6F-2030-44AB-A797-F54C1B0FBE47}"/>
    <dgm:cxn modelId="{7833E628-59C8-44D0-91C1-153390EA6123}" type="presOf" srcId="{414F35FE-EDE5-4A88-9ACA-45E906A59880}" destId="{EFC8DBCF-2139-4C72-8D13-FABAB1B2BE6E}" srcOrd="1" destOrd="0" presId="urn:microsoft.com/office/officeart/2005/8/layout/process1"/>
    <dgm:cxn modelId="{E4980E4A-9D1D-4B94-ADAC-E5808F0AC078}" type="presOf" srcId="{2FDD55CA-A673-486C-9163-EC60CC740FE1}" destId="{92058E5E-C81A-4433-92BF-B4248ECB8FB9}" srcOrd="0" destOrd="0" presId="urn:microsoft.com/office/officeart/2005/8/layout/process1"/>
    <dgm:cxn modelId="{316E0686-AD0A-4F69-9DA8-729EE4E776F8}" type="presOf" srcId="{9F561D8E-D0AB-4429-937D-B5F0F47144CF}" destId="{CD02E1A0-034D-44D9-917B-DE2A81C814AB}" srcOrd="0" destOrd="0" presId="urn:microsoft.com/office/officeart/2005/8/layout/process1"/>
    <dgm:cxn modelId="{3A890388-4622-49C7-A677-7A815F8AB3C8}" type="presOf" srcId="{B05DDA6F-2030-44AB-A797-F54C1B0FBE47}" destId="{76AE8469-6D07-472E-B721-E3E18505BB5B}" srcOrd="1" destOrd="0" presId="urn:microsoft.com/office/officeart/2005/8/layout/process1"/>
    <dgm:cxn modelId="{AE668808-2759-4B51-831D-84D00CACA193}" type="presOf" srcId="{1C0EF05F-FC0A-40B2-9C94-73046A32A45E}" destId="{A03A63D1-C043-482E-B856-4D6FD220D763}" srcOrd="0" destOrd="0" presId="urn:microsoft.com/office/officeart/2005/8/layout/process1"/>
    <dgm:cxn modelId="{37927D96-979A-4D48-872C-D1B9A4D3A7B2}" type="presParOf" srcId="{55C01A70-40B2-4629-AD16-1B28D752701B}" destId="{4BDA2CA8-0542-44C1-985C-A0043D02B460}" srcOrd="0" destOrd="0" presId="urn:microsoft.com/office/officeart/2005/8/layout/process1"/>
    <dgm:cxn modelId="{A5A8A3FF-F2A9-4DBB-93C2-1E6E12162726}" type="presParOf" srcId="{55C01A70-40B2-4629-AD16-1B28D752701B}" destId="{92058E5E-C81A-4433-92BF-B4248ECB8FB9}" srcOrd="1" destOrd="0" presId="urn:microsoft.com/office/officeart/2005/8/layout/process1"/>
    <dgm:cxn modelId="{234AF4C2-7311-440E-A45C-1A3E7EA1284A}" type="presParOf" srcId="{92058E5E-C81A-4433-92BF-B4248ECB8FB9}" destId="{8D443D6B-CAA4-4239-9D3F-69E69AD62EAA}" srcOrd="0" destOrd="0" presId="urn:microsoft.com/office/officeart/2005/8/layout/process1"/>
    <dgm:cxn modelId="{18E3010C-748D-4053-868C-65A522D2A871}" type="presParOf" srcId="{55C01A70-40B2-4629-AD16-1B28D752701B}" destId="{CD02E1A0-034D-44D9-917B-DE2A81C814AB}" srcOrd="2" destOrd="0" presId="urn:microsoft.com/office/officeart/2005/8/layout/process1"/>
    <dgm:cxn modelId="{C74505BB-660D-49E2-8E23-DF64CAE07CE2}" type="presParOf" srcId="{55C01A70-40B2-4629-AD16-1B28D752701B}" destId="{B02814B5-1604-42C9-AEFE-D5431DCF7C4B}" srcOrd="3" destOrd="0" presId="urn:microsoft.com/office/officeart/2005/8/layout/process1"/>
    <dgm:cxn modelId="{7E9A009C-EE42-47C4-9E15-C099B000B2F8}" type="presParOf" srcId="{B02814B5-1604-42C9-AEFE-D5431DCF7C4B}" destId="{EFC8DBCF-2139-4C72-8D13-FABAB1B2BE6E}" srcOrd="0" destOrd="0" presId="urn:microsoft.com/office/officeart/2005/8/layout/process1"/>
    <dgm:cxn modelId="{06FC8044-3CEB-45A8-90FA-4EB791833721}" type="presParOf" srcId="{55C01A70-40B2-4629-AD16-1B28D752701B}" destId="{F9FED2AA-C2CD-4959-B452-76E5CC0DD17D}" srcOrd="4" destOrd="0" presId="urn:microsoft.com/office/officeart/2005/8/layout/process1"/>
    <dgm:cxn modelId="{AE53F8F1-C231-4983-BE84-E5851CFBA1B2}" type="presParOf" srcId="{55C01A70-40B2-4629-AD16-1B28D752701B}" destId="{2480FE03-1E83-4B81-9A52-209D5D2A6779}" srcOrd="5" destOrd="0" presId="urn:microsoft.com/office/officeart/2005/8/layout/process1"/>
    <dgm:cxn modelId="{43197D4A-3A2E-4B19-9C7E-0EDD51AC6D23}" type="presParOf" srcId="{2480FE03-1E83-4B81-9A52-209D5D2A6779}" destId="{76AE8469-6D07-472E-B721-E3E18505BB5B}" srcOrd="0" destOrd="0" presId="urn:microsoft.com/office/officeart/2005/8/layout/process1"/>
    <dgm:cxn modelId="{391C1C40-AF16-43EE-9718-C1EA210EC105}" type="presParOf" srcId="{55C01A70-40B2-4629-AD16-1B28D752701B}" destId="{A03A63D1-C043-482E-B856-4D6FD220D763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8EE55545-F9D8-4313-BD59-AC422EE4D95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BCBA35F4-DD8F-4E86-B723-D88DFB5EF395}">
      <dgm:prSet phldrT="[Texto]"/>
      <dgm:spPr>
        <a:solidFill>
          <a:schemeClr val="accent1">
            <a:hueOff val="0"/>
            <a:satOff val="0"/>
            <a:lumOff val="0"/>
            <a:alpha val="40000"/>
          </a:schemeClr>
        </a:solidFill>
      </dgm:spPr>
      <dgm:t>
        <a:bodyPr/>
        <a:lstStyle/>
        <a:p>
          <a:endParaRPr lang="es-ES" dirty="0"/>
        </a:p>
      </dgm:t>
    </dgm:pt>
    <dgm:pt modelId="{D8994433-497D-4427-B2E5-42130BF6806E}" type="parTrans" cxnId="{AFEA96AA-111E-4A2E-88D0-D119D0863302}">
      <dgm:prSet/>
      <dgm:spPr/>
      <dgm:t>
        <a:bodyPr/>
        <a:lstStyle/>
        <a:p>
          <a:endParaRPr lang="es-ES"/>
        </a:p>
      </dgm:t>
    </dgm:pt>
    <dgm:pt modelId="{2FDD55CA-A673-486C-9163-EC60CC740FE1}" type="sibTrans" cxnId="{AFEA96AA-111E-4A2E-88D0-D119D0863302}">
      <dgm:prSet/>
      <dgm:spPr/>
      <dgm:t>
        <a:bodyPr/>
        <a:lstStyle/>
        <a:p>
          <a:endParaRPr lang="es-ES"/>
        </a:p>
      </dgm:t>
    </dgm:pt>
    <dgm:pt modelId="{9F561D8E-D0AB-4429-937D-B5F0F47144CF}">
      <dgm:prSet phldrT="[Texto]"/>
      <dgm:spPr>
        <a:solidFill>
          <a:schemeClr val="accent2"/>
        </a:solidFill>
      </dgm:spPr>
      <dgm:t>
        <a:bodyPr/>
        <a:lstStyle/>
        <a:p>
          <a:r>
            <a:rPr lang="es-ES" dirty="0" smtClean="0"/>
            <a:t>Ejercicio</a:t>
          </a:r>
          <a:endParaRPr lang="es-ES" dirty="0"/>
        </a:p>
      </dgm:t>
    </dgm:pt>
    <dgm:pt modelId="{60C31035-407C-4466-9BAC-423947C0CB35}" type="parTrans" cxnId="{929A1DF3-0CEF-4478-B799-3172E9116B5D}">
      <dgm:prSet/>
      <dgm:spPr/>
      <dgm:t>
        <a:bodyPr/>
        <a:lstStyle/>
        <a:p>
          <a:endParaRPr lang="es-ES"/>
        </a:p>
      </dgm:t>
    </dgm:pt>
    <dgm:pt modelId="{414F35FE-EDE5-4A88-9ACA-45E906A59880}" type="sibTrans" cxnId="{929A1DF3-0CEF-4478-B799-3172E9116B5D}">
      <dgm:prSet/>
      <dgm:spPr/>
      <dgm:t>
        <a:bodyPr/>
        <a:lstStyle/>
        <a:p>
          <a:endParaRPr lang="es-ES"/>
        </a:p>
      </dgm:t>
    </dgm:pt>
    <dgm:pt modelId="{41401924-37F9-4552-AD1A-A871BA8EAA10}">
      <dgm:prSet phldrT="[Texto]"/>
      <dgm:spPr>
        <a:solidFill>
          <a:schemeClr val="accent3">
            <a:alpha val="40000"/>
          </a:schemeClr>
        </a:solidFill>
      </dgm:spPr>
      <dgm:t>
        <a:bodyPr/>
        <a:lstStyle/>
        <a:p>
          <a:endParaRPr lang="es-ES" dirty="0"/>
        </a:p>
      </dgm:t>
    </dgm:pt>
    <dgm:pt modelId="{F1639811-3D1B-4532-81BB-5CEE3FD34019}" type="parTrans" cxnId="{C97E86C1-1B17-4995-972E-D7B354C43FB4}">
      <dgm:prSet/>
      <dgm:spPr/>
      <dgm:t>
        <a:bodyPr/>
        <a:lstStyle/>
        <a:p>
          <a:endParaRPr lang="es-ES"/>
        </a:p>
      </dgm:t>
    </dgm:pt>
    <dgm:pt modelId="{B05DDA6F-2030-44AB-A797-F54C1B0FBE47}" type="sibTrans" cxnId="{C97E86C1-1B17-4995-972E-D7B354C43FB4}">
      <dgm:prSet/>
      <dgm:spPr/>
      <dgm:t>
        <a:bodyPr/>
        <a:lstStyle/>
        <a:p>
          <a:endParaRPr lang="es-ES"/>
        </a:p>
      </dgm:t>
    </dgm:pt>
    <dgm:pt modelId="{1C0EF05F-FC0A-40B2-9C94-73046A32A45E}">
      <dgm:prSet phldrT="[Texto]"/>
      <dgm:spPr>
        <a:solidFill>
          <a:schemeClr val="accent6">
            <a:alpha val="40000"/>
          </a:schemeClr>
        </a:solidFill>
      </dgm:spPr>
      <dgm:t>
        <a:bodyPr/>
        <a:lstStyle/>
        <a:p>
          <a:endParaRPr lang="es-ES" dirty="0"/>
        </a:p>
      </dgm:t>
    </dgm:pt>
    <dgm:pt modelId="{EAC254C2-993E-44AB-B1D4-518C2B1D0544}" type="parTrans" cxnId="{83CB085B-4E49-458A-949A-1EB6A7C8AA25}">
      <dgm:prSet/>
      <dgm:spPr/>
      <dgm:t>
        <a:bodyPr/>
        <a:lstStyle/>
        <a:p>
          <a:endParaRPr lang="es-ES"/>
        </a:p>
      </dgm:t>
    </dgm:pt>
    <dgm:pt modelId="{88189BDE-BEE9-4629-B1F2-53C169E331F7}" type="sibTrans" cxnId="{83CB085B-4E49-458A-949A-1EB6A7C8AA25}">
      <dgm:prSet/>
      <dgm:spPr/>
      <dgm:t>
        <a:bodyPr/>
        <a:lstStyle/>
        <a:p>
          <a:endParaRPr lang="es-ES"/>
        </a:p>
      </dgm:t>
    </dgm:pt>
    <dgm:pt modelId="{55C01A70-40B2-4629-AD16-1B28D752701B}" type="pres">
      <dgm:prSet presAssocID="{8EE55545-F9D8-4313-BD59-AC422EE4D95F}" presName="Name0" presStyleCnt="0">
        <dgm:presLayoutVars>
          <dgm:dir/>
          <dgm:resizeHandles val="exact"/>
        </dgm:presLayoutVars>
      </dgm:prSet>
      <dgm:spPr/>
    </dgm:pt>
    <dgm:pt modelId="{4BDA2CA8-0542-44C1-985C-A0043D02B460}" type="pres">
      <dgm:prSet presAssocID="{BCBA35F4-DD8F-4E86-B723-D88DFB5EF39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2058E5E-C81A-4433-92BF-B4248ECB8FB9}" type="pres">
      <dgm:prSet presAssocID="{2FDD55CA-A673-486C-9163-EC60CC740FE1}" presName="sibTrans" presStyleLbl="sibTrans2D1" presStyleIdx="0" presStyleCnt="3"/>
      <dgm:spPr/>
      <dgm:t>
        <a:bodyPr/>
        <a:lstStyle/>
        <a:p>
          <a:endParaRPr lang="es-ES"/>
        </a:p>
      </dgm:t>
    </dgm:pt>
    <dgm:pt modelId="{8D443D6B-CAA4-4239-9D3F-69E69AD62EAA}" type="pres">
      <dgm:prSet presAssocID="{2FDD55CA-A673-486C-9163-EC60CC740FE1}" presName="connectorText" presStyleLbl="sibTrans2D1" presStyleIdx="0" presStyleCnt="3"/>
      <dgm:spPr/>
      <dgm:t>
        <a:bodyPr/>
        <a:lstStyle/>
        <a:p>
          <a:endParaRPr lang="es-ES"/>
        </a:p>
      </dgm:t>
    </dgm:pt>
    <dgm:pt modelId="{CD02E1A0-034D-44D9-917B-DE2A81C814AB}" type="pres">
      <dgm:prSet presAssocID="{9F561D8E-D0AB-4429-937D-B5F0F47144C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02814B5-1604-42C9-AEFE-D5431DCF7C4B}" type="pres">
      <dgm:prSet presAssocID="{414F35FE-EDE5-4A88-9ACA-45E906A59880}" presName="sibTrans" presStyleLbl="sibTrans2D1" presStyleIdx="1" presStyleCnt="3"/>
      <dgm:spPr/>
      <dgm:t>
        <a:bodyPr/>
        <a:lstStyle/>
        <a:p>
          <a:endParaRPr lang="es-ES"/>
        </a:p>
      </dgm:t>
    </dgm:pt>
    <dgm:pt modelId="{EFC8DBCF-2139-4C72-8D13-FABAB1B2BE6E}" type="pres">
      <dgm:prSet presAssocID="{414F35FE-EDE5-4A88-9ACA-45E906A59880}" presName="connectorText" presStyleLbl="sibTrans2D1" presStyleIdx="1" presStyleCnt="3"/>
      <dgm:spPr/>
      <dgm:t>
        <a:bodyPr/>
        <a:lstStyle/>
        <a:p>
          <a:endParaRPr lang="es-ES"/>
        </a:p>
      </dgm:t>
    </dgm:pt>
    <dgm:pt modelId="{F9FED2AA-C2CD-4959-B452-76E5CC0DD17D}" type="pres">
      <dgm:prSet presAssocID="{41401924-37F9-4552-AD1A-A871BA8EAA1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480FE03-1E83-4B81-9A52-209D5D2A6779}" type="pres">
      <dgm:prSet presAssocID="{B05DDA6F-2030-44AB-A797-F54C1B0FBE47}" presName="sibTrans" presStyleLbl="sibTrans2D1" presStyleIdx="2" presStyleCnt="3"/>
      <dgm:spPr/>
      <dgm:t>
        <a:bodyPr/>
        <a:lstStyle/>
        <a:p>
          <a:endParaRPr lang="es-ES"/>
        </a:p>
      </dgm:t>
    </dgm:pt>
    <dgm:pt modelId="{76AE8469-6D07-472E-B721-E3E18505BB5B}" type="pres">
      <dgm:prSet presAssocID="{B05DDA6F-2030-44AB-A797-F54C1B0FBE47}" presName="connectorText" presStyleLbl="sibTrans2D1" presStyleIdx="2" presStyleCnt="3"/>
      <dgm:spPr/>
      <dgm:t>
        <a:bodyPr/>
        <a:lstStyle/>
        <a:p>
          <a:endParaRPr lang="es-ES"/>
        </a:p>
      </dgm:t>
    </dgm:pt>
    <dgm:pt modelId="{A03A63D1-C043-482E-B856-4D6FD220D763}" type="pres">
      <dgm:prSet presAssocID="{1C0EF05F-FC0A-40B2-9C94-73046A32A45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E2F4DCE-EF6A-4ACB-AE8A-7216509438BF}" type="presOf" srcId="{414F35FE-EDE5-4A88-9ACA-45E906A59880}" destId="{B02814B5-1604-42C9-AEFE-D5431DCF7C4B}" srcOrd="0" destOrd="0" presId="urn:microsoft.com/office/officeart/2005/8/layout/process1"/>
    <dgm:cxn modelId="{9DDBD3F4-219E-4AFD-B1A5-9852D686CFBF}" type="presOf" srcId="{2FDD55CA-A673-486C-9163-EC60CC740FE1}" destId="{8D443D6B-CAA4-4239-9D3F-69E69AD62EAA}" srcOrd="1" destOrd="0" presId="urn:microsoft.com/office/officeart/2005/8/layout/process1"/>
    <dgm:cxn modelId="{79E484F1-F27A-4994-9B91-F4D1840EF712}" type="presOf" srcId="{41401924-37F9-4552-AD1A-A871BA8EAA10}" destId="{F9FED2AA-C2CD-4959-B452-76E5CC0DD17D}" srcOrd="0" destOrd="0" presId="urn:microsoft.com/office/officeart/2005/8/layout/process1"/>
    <dgm:cxn modelId="{AFEA96AA-111E-4A2E-88D0-D119D0863302}" srcId="{8EE55545-F9D8-4313-BD59-AC422EE4D95F}" destId="{BCBA35F4-DD8F-4E86-B723-D88DFB5EF395}" srcOrd="0" destOrd="0" parTransId="{D8994433-497D-4427-B2E5-42130BF6806E}" sibTransId="{2FDD55CA-A673-486C-9163-EC60CC740FE1}"/>
    <dgm:cxn modelId="{83CB085B-4E49-458A-949A-1EB6A7C8AA25}" srcId="{8EE55545-F9D8-4313-BD59-AC422EE4D95F}" destId="{1C0EF05F-FC0A-40B2-9C94-73046A32A45E}" srcOrd="3" destOrd="0" parTransId="{EAC254C2-993E-44AB-B1D4-518C2B1D0544}" sibTransId="{88189BDE-BEE9-4629-B1F2-53C169E331F7}"/>
    <dgm:cxn modelId="{95A24C69-0E34-42E7-9850-78039BBB6E2A}" type="presOf" srcId="{B05DDA6F-2030-44AB-A797-F54C1B0FBE47}" destId="{2480FE03-1E83-4B81-9A52-209D5D2A6779}" srcOrd="0" destOrd="0" presId="urn:microsoft.com/office/officeart/2005/8/layout/process1"/>
    <dgm:cxn modelId="{929A1DF3-0CEF-4478-B799-3172E9116B5D}" srcId="{8EE55545-F9D8-4313-BD59-AC422EE4D95F}" destId="{9F561D8E-D0AB-4429-937D-B5F0F47144CF}" srcOrd="1" destOrd="0" parTransId="{60C31035-407C-4466-9BAC-423947C0CB35}" sibTransId="{414F35FE-EDE5-4A88-9ACA-45E906A59880}"/>
    <dgm:cxn modelId="{6DF06A93-A463-4B8D-8445-B597F8747F70}" type="presOf" srcId="{8EE55545-F9D8-4313-BD59-AC422EE4D95F}" destId="{55C01A70-40B2-4629-AD16-1B28D752701B}" srcOrd="0" destOrd="0" presId="urn:microsoft.com/office/officeart/2005/8/layout/process1"/>
    <dgm:cxn modelId="{F23F86D5-D4FB-45A1-8012-25E88A1A548E}" type="presOf" srcId="{BCBA35F4-DD8F-4E86-B723-D88DFB5EF395}" destId="{4BDA2CA8-0542-44C1-985C-A0043D02B460}" srcOrd="0" destOrd="0" presId="urn:microsoft.com/office/officeart/2005/8/layout/process1"/>
    <dgm:cxn modelId="{C97E86C1-1B17-4995-972E-D7B354C43FB4}" srcId="{8EE55545-F9D8-4313-BD59-AC422EE4D95F}" destId="{41401924-37F9-4552-AD1A-A871BA8EAA10}" srcOrd="2" destOrd="0" parTransId="{F1639811-3D1B-4532-81BB-5CEE3FD34019}" sibTransId="{B05DDA6F-2030-44AB-A797-F54C1B0FBE47}"/>
    <dgm:cxn modelId="{7833E628-59C8-44D0-91C1-153390EA6123}" type="presOf" srcId="{414F35FE-EDE5-4A88-9ACA-45E906A59880}" destId="{EFC8DBCF-2139-4C72-8D13-FABAB1B2BE6E}" srcOrd="1" destOrd="0" presId="urn:microsoft.com/office/officeart/2005/8/layout/process1"/>
    <dgm:cxn modelId="{E4980E4A-9D1D-4B94-ADAC-E5808F0AC078}" type="presOf" srcId="{2FDD55CA-A673-486C-9163-EC60CC740FE1}" destId="{92058E5E-C81A-4433-92BF-B4248ECB8FB9}" srcOrd="0" destOrd="0" presId="urn:microsoft.com/office/officeart/2005/8/layout/process1"/>
    <dgm:cxn modelId="{316E0686-AD0A-4F69-9DA8-729EE4E776F8}" type="presOf" srcId="{9F561D8E-D0AB-4429-937D-B5F0F47144CF}" destId="{CD02E1A0-034D-44D9-917B-DE2A81C814AB}" srcOrd="0" destOrd="0" presId="urn:microsoft.com/office/officeart/2005/8/layout/process1"/>
    <dgm:cxn modelId="{3A890388-4622-49C7-A677-7A815F8AB3C8}" type="presOf" srcId="{B05DDA6F-2030-44AB-A797-F54C1B0FBE47}" destId="{76AE8469-6D07-472E-B721-E3E18505BB5B}" srcOrd="1" destOrd="0" presId="urn:microsoft.com/office/officeart/2005/8/layout/process1"/>
    <dgm:cxn modelId="{AE668808-2759-4B51-831D-84D00CACA193}" type="presOf" srcId="{1C0EF05F-FC0A-40B2-9C94-73046A32A45E}" destId="{A03A63D1-C043-482E-B856-4D6FD220D763}" srcOrd="0" destOrd="0" presId="urn:microsoft.com/office/officeart/2005/8/layout/process1"/>
    <dgm:cxn modelId="{37927D96-979A-4D48-872C-D1B9A4D3A7B2}" type="presParOf" srcId="{55C01A70-40B2-4629-AD16-1B28D752701B}" destId="{4BDA2CA8-0542-44C1-985C-A0043D02B460}" srcOrd="0" destOrd="0" presId="urn:microsoft.com/office/officeart/2005/8/layout/process1"/>
    <dgm:cxn modelId="{A5A8A3FF-F2A9-4DBB-93C2-1E6E12162726}" type="presParOf" srcId="{55C01A70-40B2-4629-AD16-1B28D752701B}" destId="{92058E5E-C81A-4433-92BF-B4248ECB8FB9}" srcOrd="1" destOrd="0" presId="urn:microsoft.com/office/officeart/2005/8/layout/process1"/>
    <dgm:cxn modelId="{234AF4C2-7311-440E-A45C-1A3E7EA1284A}" type="presParOf" srcId="{92058E5E-C81A-4433-92BF-B4248ECB8FB9}" destId="{8D443D6B-CAA4-4239-9D3F-69E69AD62EAA}" srcOrd="0" destOrd="0" presId="urn:microsoft.com/office/officeart/2005/8/layout/process1"/>
    <dgm:cxn modelId="{18E3010C-748D-4053-868C-65A522D2A871}" type="presParOf" srcId="{55C01A70-40B2-4629-AD16-1B28D752701B}" destId="{CD02E1A0-034D-44D9-917B-DE2A81C814AB}" srcOrd="2" destOrd="0" presId="urn:microsoft.com/office/officeart/2005/8/layout/process1"/>
    <dgm:cxn modelId="{C74505BB-660D-49E2-8E23-DF64CAE07CE2}" type="presParOf" srcId="{55C01A70-40B2-4629-AD16-1B28D752701B}" destId="{B02814B5-1604-42C9-AEFE-D5431DCF7C4B}" srcOrd="3" destOrd="0" presId="urn:microsoft.com/office/officeart/2005/8/layout/process1"/>
    <dgm:cxn modelId="{7E9A009C-EE42-47C4-9E15-C099B000B2F8}" type="presParOf" srcId="{B02814B5-1604-42C9-AEFE-D5431DCF7C4B}" destId="{EFC8DBCF-2139-4C72-8D13-FABAB1B2BE6E}" srcOrd="0" destOrd="0" presId="urn:microsoft.com/office/officeart/2005/8/layout/process1"/>
    <dgm:cxn modelId="{06FC8044-3CEB-45A8-90FA-4EB791833721}" type="presParOf" srcId="{55C01A70-40B2-4629-AD16-1B28D752701B}" destId="{F9FED2AA-C2CD-4959-B452-76E5CC0DD17D}" srcOrd="4" destOrd="0" presId="urn:microsoft.com/office/officeart/2005/8/layout/process1"/>
    <dgm:cxn modelId="{AE53F8F1-C231-4983-BE84-E5851CFBA1B2}" type="presParOf" srcId="{55C01A70-40B2-4629-AD16-1B28D752701B}" destId="{2480FE03-1E83-4B81-9A52-209D5D2A6779}" srcOrd="5" destOrd="0" presId="urn:microsoft.com/office/officeart/2005/8/layout/process1"/>
    <dgm:cxn modelId="{43197D4A-3A2E-4B19-9C7E-0EDD51AC6D23}" type="presParOf" srcId="{2480FE03-1E83-4B81-9A52-209D5D2A6779}" destId="{76AE8469-6D07-472E-B721-E3E18505BB5B}" srcOrd="0" destOrd="0" presId="urn:microsoft.com/office/officeart/2005/8/layout/process1"/>
    <dgm:cxn modelId="{391C1C40-AF16-43EE-9718-C1EA210EC105}" type="presParOf" srcId="{55C01A70-40B2-4629-AD16-1B28D752701B}" destId="{A03A63D1-C043-482E-B856-4D6FD220D763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8EE55545-F9D8-4313-BD59-AC422EE4D95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BCBA35F4-DD8F-4E86-B723-D88DFB5EF395}">
      <dgm:prSet phldrT="[Texto]"/>
      <dgm:spPr>
        <a:solidFill>
          <a:schemeClr val="accent1">
            <a:hueOff val="0"/>
            <a:satOff val="0"/>
            <a:lumOff val="0"/>
            <a:alpha val="40000"/>
          </a:schemeClr>
        </a:solidFill>
      </dgm:spPr>
      <dgm:t>
        <a:bodyPr/>
        <a:lstStyle/>
        <a:p>
          <a:endParaRPr lang="es-ES" dirty="0"/>
        </a:p>
      </dgm:t>
    </dgm:pt>
    <dgm:pt modelId="{D8994433-497D-4427-B2E5-42130BF6806E}" type="parTrans" cxnId="{AFEA96AA-111E-4A2E-88D0-D119D0863302}">
      <dgm:prSet/>
      <dgm:spPr/>
      <dgm:t>
        <a:bodyPr/>
        <a:lstStyle/>
        <a:p>
          <a:endParaRPr lang="es-ES"/>
        </a:p>
      </dgm:t>
    </dgm:pt>
    <dgm:pt modelId="{2FDD55CA-A673-486C-9163-EC60CC740FE1}" type="sibTrans" cxnId="{AFEA96AA-111E-4A2E-88D0-D119D0863302}">
      <dgm:prSet/>
      <dgm:spPr/>
      <dgm:t>
        <a:bodyPr/>
        <a:lstStyle/>
        <a:p>
          <a:endParaRPr lang="es-ES"/>
        </a:p>
      </dgm:t>
    </dgm:pt>
    <dgm:pt modelId="{9F561D8E-D0AB-4429-937D-B5F0F47144CF}">
      <dgm:prSet phldrT="[Texto]"/>
      <dgm:spPr>
        <a:solidFill>
          <a:schemeClr val="accent2"/>
        </a:solidFill>
      </dgm:spPr>
      <dgm:t>
        <a:bodyPr/>
        <a:lstStyle/>
        <a:p>
          <a:r>
            <a:rPr lang="es-ES" dirty="0" smtClean="0"/>
            <a:t>Ejercicio</a:t>
          </a:r>
          <a:endParaRPr lang="es-ES" dirty="0"/>
        </a:p>
      </dgm:t>
    </dgm:pt>
    <dgm:pt modelId="{60C31035-407C-4466-9BAC-423947C0CB35}" type="parTrans" cxnId="{929A1DF3-0CEF-4478-B799-3172E9116B5D}">
      <dgm:prSet/>
      <dgm:spPr/>
      <dgm:t>
        <a:bodyPr/>
        <a:lstStyle/>
        <a:p>
          <a:endParaRPr lang="es-ES"/>
        </a:p>
      </dgm:t>
    </dgm:pt>
    <dgm:pt modelId="{414F35FE-EDE5-4A88-9ACA-45E906A59880}" type="sibTrans" cxnId="{929A1DF3-0CEF-4478-B799-3172E9116B5D}">
      <dgm:prSet/>
      <dgm:spPr/>
      <dgm:t>
        <a:bodyPr/>
        <a:lstStyle/>
        <a:p>
          <a:endParaRPr lang="es-ES"/>
        </a:p>
      </dgm:t>
    </dgm:pt>
    <dgm:pt modelId="{41401924-37F9-4552-AD1A-A871BA8EAA10}">
      <dgm:prSet phldrT="[Texto]"/>
      <dgm:spPr>
        <a:solidFill>
          <a:schemeClr val="accent3">
            <a:alpha val="40000"/>
          </a:schemeClr>
        </a:solidFill>
      </dgm:spPr>
      <dgm:t>
        <a:bodyPr/>
        <a:lstStyle/>
        <a:p>
          <a:endParaRPr lang="es-ES" dirty="0"/>
        </a:p>
      </dgm:t>
    </dgm:pt>
    <dgm:pt modelId="{F1639811-3D1B-4532-81BB-5CEE3FD34019}" type="parTrans" cxnId="{C97E86C1-1B17-4995-972E-D7B354C43FB4}">
      <dgm:prSet/>
      <dgm:spPr/>
      <dgm:t>
        <a:bodyPr/>
        <a:lstStyle/>
        <a:p>
          <a:endParaRPr lang="es-ES"/>
        </a:p>
      </dgm:t>
    </dgm:pt>
    <dgm:pt modelId="{B05DDA6F-2030-44AB-A797-F54C1B0FBE47}" type="sibTrans" cxnId="{C97E86C1-1B17-4995-972E-D7B354C43FB4}">
      <dgm:prSet/>
      <dgm:spPr/>
      <dgm:t>
        <a:bodyPr/>
        <a:lstStyle/>
        <a:p>
          <a:endParaRPr lang="es-ES"/>
        </a:p>
      </dgm:t>
    </dgm:pt>
    <dgm:pt modelId="{1C0EF05F-FC0A-40B2-9C94-73046A32A45E}">
      <dgm:prSet phldrT="[Texto]"/>
      <dgm:spPr>
        <a:solidFill>
          <a:schemeClr val="accent6">
            <a:alpha val="40000"/>
          </a:schemeClr>
        </a:solidFill>
      </dgm:spPr>
      <dgm:t>
        <a:bodyPr/>
        <a:lstStyle/>
        <a:p>
          <a:endParaRPr lang="es-ES" dirty="0"/>
        </a:p>
      </dgm:t>
    </dgm:pt>
    <dgm:pt modelId="{EAC254C2-993E-44AB-B1D4-518C2B1D0544}" type="parTrans" cxnId="{83CB085B-4E49-458A-949A-1EB6A7C8AA25}">
      <dgm:prSet/>
      <dgm:spPr/>
      <dgm:t>
        <a:bodyPr/>
        <a:lstStyle/>
        <a:p>
          <a:endParaRPr lang="es-ES"/>
        </a:p>
      </dgm:t>
    </dgm:pt>
    <dgm:pt modelId="{88189BDE-BEE9-4629-B1F2-53C169E331F7}" type="sibTrans" cxnId="{83CB085B-4E49-458A-949A-1EB6A7C8AA25}">
      <dgm:prSet/>
      <dgm:spPr/>
      <dgm:t>
        <a:bodyPr/>
        <a:lstStyle/>
        <a:p>
          <a:endParaRPr lang="es-ES"/>
        </a:p>
      </dgm:t>
    </dgm:pt>
    <dgm:pt modelId="{55C01A70-40B2-4629-AD16-1B28D752701B}" type="pres">
      <dgm:prSet presAssocID="{8EE55545-F9D8-4313-BD59-AC422EE4D95F}" presName="Name0" presStyleCnt="0">
        <dgm:presLayoutVars>
          <dgm:dir/>
          <dgm:resizeHandles val="exact"/>
        </dgm:presLayoutVars>
      </dgm:prSet>
      <dgm:spPr/>
    </dgm:pt>
    <dgm:pt modelId="{4BDA2CA8-0542-44C1-985C-A0043D02B460}" type="pres">
      <dgm:prSet presAssocID="{BCBA35F4-DD8F-4E86-B723-D88DFB5EF39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2058E5E-C81A-4433-92BF-B4248ECB8FB9}" type="pres">
      <dgm:prSet presAssocID="{2FDD55CA-A673-486C-9163-EC60CC740FE1}" presName="sibTrans" presStyleLbl="sibTrans2D1" presStyleIdx="0" presStyleCnt="3"/>
      <dgm:spPr/>
      <dgm:t>
        <a:bodyPr/>
        <a:lstStyle/>
        <a:p>
          <a:endParaRPr lang="es-ES"/>
        </a:p>
      </dgm:t>
    </dgm:pt>
    <dgm:pt modelId="{8D443D6B-CAA4-4239-9D3F-69E69AD62EAA}" type="pres">
      <dgm:prSet presAssocID="{2FDD55CA-A673-486C-9163-EC60CC740FE1}" presName="connectorText" presStyleLbl="sibTrans2D1" presStyleIdx="0" presStyleCnt="3"/>
      <dgm:spPr/>
      <dgm:t>
        <a:bodyPr/>
        <a:lstStyle/>
        <a:p>
          <a:endParaRPr lang="es-ES"/>
        </a:p>
      </dgm:t>
    </dgm:pt>
    <dgm:pt modelId="{CD02E1A0-034D-44D9-917B-DE2A81C814AB}" type="pres">
      <dgm:prSet presAssocID="{9F561D8E-D0AB-4429-937D-B5F0F47144C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02814B5-1604-42C9-AEFE-D5431DCF7C4B}" type="pres">
      <dgm:prSet presAssocID="{414F35FE-EDE5-4A88-9ACA-45E906A59880}" presName="sibTrans" presStyleLbl="sibTrans2D1" presStyleIdx="1" presStyleCnt="3"/>
      <dgm:spPr/>
      <dgm:t>
        <a:bodyPr/>
        <a:lstStyle/>
        <a:p>
          <a:endParaRPr lang="es-ES"/>
        </a:p>
      </dgm:t>
    </dgm:pt>
    <dgm:pt modelId="{EFC8DBCF-2139-4C72-8D13-FABAB1B2BE6E}" type="pres">
      <dgm:prSet presAssocID="{414F35FE-EDE5-4A88-9ACA-45E906A59880}" presName="connectorText" presStyleLbl="sibTrans2D1" presStyleIdx="1" presStyleCnt="3"/>
      <dgm:spPr/>
      <dgm:t>
        <a:bodyPr/>
        <a:lstStyle/>
        <a:p>
          <a:endParaRPr lang="es-ES"/>
        </a:p>
      </dgm:t>
    </dgm:pt>
    <dgm:pt modelId="{F9FED2AA-C2CD-4959-B452-76E5CC0DD17D}" type="pres">
      <dgm:prSet presAssocID="{41401924-37F9-4552-AD1A-A871BA8EAA1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480FE03-1E83-4B81-9A52-209D5D2A6779}" type="pres">
      <dgm:prSet presAssocID="{B05DDA6F-2030-44AB-A797-F54C1B0FBE47}" presName="sibTrans" presStyleLbl="sibTrans2D1" presStyleIdx="2" presStyleCnt="3"/>
      <dgm:spPr/>
      <dgm:t>
        <a:bodyPr/>
        <a:lstStyle/>
        <a:p>
          <a:endParaRPr lang="es-ES"/>
        </a:p>
      </dgm:t>
    </dgm:pt>
    <dgm:pt modelId="{76AE8469-6D07-472E-B721-E3E18505BB5B}" type="pres">
      <dgm:prSet presAssocID="{B05DDA6F-2030-44AB-A797-F54C1B0FBE47}" presName="connectorText" presStyleLbl="sibTrans2D1" presStyleIdx="2" presStyleCnt="3"/>
      <dgm:spPr/>
      <dgm:t>
        <a:bodyPr/>
        <a:lstStyle/>
        <a:p>
          <a:endParaRPr lang="es-ES"/>
        </a:p>
      </dgm:t>
    </dgm:pt>
    <dgm:pt modelId="{A03A63D1-C043-482E-B856-4D6FD220D763}" type="pres">
      <dgm:prSet presAssocID="{1C0EF05F-FC0A-40B2-9C94-73046A32A45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E2F4DCE-EF6A-4ACB-AE8A-7216509438BF}" type="presOf" srcId="{414F35FE-EDE5-4A88-9ACA-45E906A59880}" destId="{B02814B5-1604-42C9-AEFE-D5431DCF7C4B}" srcOrd="0" destOrd="0" presId="urn:microsoft.com/office/officeart/2005/8/layout/process1"/>
    <dgm:cxn modelId="{7833E628-59C8-44D0-91C1-153390EA6123}" type="presOf" srcId="{414F35FE-EDE5-4A88-9ACA-45E906A59880}" destId="{EFC8DBCF-2139-4C72-8D13-FABAB1B2BE6E}" srcOrd="1" destOrd="0" presId="urn:microsoft.com/office/officeart/2005/8/layout/process1"/>
    <dgm:cxn modelId="{95A24C69-0E34-42E7-9850-78039BBB6E2A}" type="presOf" srcId="{B05DDA6F-2030-44AB-A797-F54C1B0FBE47}" destId="{2480FE03-1E83-4B81-9A52-209D5D2A6779}" srcOrd="0" destOrd="0" presId="urn:microsoft.com/office/officeart/2005/8/layout/process1"/>
    <dgm:cxn modelId="{E4980E4A-9D1D-4B94-ADAC-E5808F0AC078}" type="presOf" srcId="{2FDD55CA-A673-486C-9163-EC60CC740FE1}" destId="{92058E5E-C81A-4433-92BF-B4248ECB8FB9}" srcOrd="0" destOrd="0" presId="urn:microsoft.com/office/officeart/2005/8/layout/process1"/>
    <dgm:cxn modelId="{79E484F1-F27A-4994-9B91-F4D1840EF712}" type="presOf" srcId="{41401924-37F9-4552-AD1A-A871BA8EAA10}" destId="{F9FED2AA-C2CD-4959-B452-76E5CC0DD17D}" srcOrd="0" destOrd="0" presId="urn:microsoft.com/office/officeart/2005/8/layout/process1"/>
    <dgm:cxn modelId="{AFEA96AA-111E-4A2E-88D0-D119D0863302}" srcId="{8EE55545-F9D8-4313-BD59-AC422EE4D95F}" destId="{BCBA35F4-DD8F-4E86-B723-D88DFB5EF395}" srcOrd="0" destOrd="0" parTransId="{D8994433-497D-4427-B2E5-42130BF6806E}" sibTransId="{2FDD55CA-A673-486C-9163-EC60CC740FE1}"/>
    <dgm:cxn modelId="{6DF06A93-A463-4B8D-8445-B597F8747F70}" type="presOf" srcId="{8EE55545-F9D8-4313-BD59-AC422EE4D95F}" destId="{55C01A70-40B2-4629-AD16-1B28D752701B}" srcOrd="0" destOrd="0" presId="urn:microsoft.com/office/officeart/2005/8/layout/process1"/>
    <dgm:cxn modelId="{AE668808-2759-4B51-831D-84D00CACA193}" type="presOf" srcId="{1C0EF05F-FC0A-40B2-9C94-73046A32A45E}" destId="{A03A63D1-C043-482E-B856-4D6FD220D763}" srcOrd="0" destOrd="0" presId="urn:microsoft.com/office/officeart/2005/8/layout/process1"/>
    <dgm:cxn modelId="{316E0686-AD0A-4F69-9DA8-729EE4E776F8}" type="presOf" srcId="{9F561D8E-D0AB-4429-937D-B5F0F47144CF}" destId="{CD02E1A0-034D-44D9-917B-DE2A81C814AB}" srcOrd="0" destOrd="0" presId="urn:microsoft.com/office/officeart/2005/8/layout/process1"/>
    <dgm:cxn modelId="{3A890388-4622-49C7-A677-7A815F8AB3C8}" type="presOf" srcId="{B05DDA6F-2030-44AB-A797-F54C1B0FBE47}" destId="{76AE8469-6D07-472E-B721-E3E18505BB5B}" srcOrd="1" destOrd="0" presId="urn:microsoft.com/office/officeart/2005/8/layout/process1"/>
    <dgm:cxn modelId="{83CB085B-4E49-458A-949A-1EB6A7C8AA25}" srcId="{8EE55545-F9D8-4313-BD59-AC422EE4D95F}" destId="{1C0EF05F-FC0A-40B2-9C94-73046A32A45E}" srcOrd="3" destOrd="0" parTransId="{EAC254C2-993E-44AB-B1D4-518C2B1D0544}" sibTransId="{88189BDE-BEE9-4629-B1F2-53C169E331F7}"/>
    <dgm:cxn modelId="{C97E86C1-1B17-4995-972E-D7B354C43FB4}" srcId="{8EE55545-F9D8-4313-BD59-AC422EE4D95F}" destId="{41401924-37F9-4552-AD1A-A871BA8EAA10}" srcOrd="2" destOrd="0" parTransId="{F1639811-3D1B-4532-81BB-5CEE3FD34019}" sibTransId="{B05DDA6F-2030-44AB-A797-F54C1B0FBE47}"/>
    <dgm:cxn modelId="{929A1DF3-0CEF-4478-B799-3172E9116B5D}" srcId="{8EE55545-F9D8-4313-BD59-AC422EE4D95F}" destId="{9F561D8E-D0AB-4429-937D-B5F0F47144CF}" srcOrd="1" destOrd="0" parTransId="{60C31035-407C-4466-9BAC-423947C0CB35}" sibTransId="{414F35FE-EDE5-4A88-9ACA-45E906A59880}"/>
    <dgm:cxn modelId="{F23F86D5-D4FB-45A1-8012-25E88A1A548E}" type="presOf" srcId="{BCBA35F4-DD8F-4E86-B723-D88DFB5EF395}" destId="{4BDA2CA8-0542-44C1-985C-A0043D02B460}" srcOrd="0" destOrd="0" presId="urn:microsoft.com/office/officeart/2005/8/layout/process1"/>
    <dgm:cxn modelId="{9DDBD3F4-219E-4AFD-B1A5-9852D686CFBF}" type="presOf" srcId="{2FDD55CA-A673-486C-9163-EC60CC740FE1}" destId="{8D443D6B-CAA4-4239-9D3F-69E69AD62EAA}" srcOrd="1" destOrd="0" presId="urn:microsoft.com/office/officeart/2005/8/layout/process1"/>
    <dgm:cxn modelId="{37927D96-979A-4D48-872C-D1B9A4D3A7B2}" type="presParOf" srcId="{55C01A70-40B2-4629-AD16-1B28D752701B}" destId="{4BDA2CA8-0542-44C1-985C-A0043D02B460}" srcOrd="0" destOrd="0" presId="urn:microsoft.com/office/officeart/2005/8/layout/process1"/>
    <dgm:cxn modelId="{A5A8A3FF-F2A9-4DBB-93C2-1E6E12162726}" type="presParOf" srcId="{55C01A70-40B2-4629-AD16-1B28D752701B}" destId="{92058E5E-C81A-4433-92BF-B4248ECB8FB9}" srcOrd="1" destOrd="0" presId="urn:microsoft.com/office/officeart/2005/8/layout/process1"/>
    <dgm:cxn modelId="{234AF4C2-7311-440E-A45C-1A3E7EA1284A}" type="presParOf" srcId="{92058E5E-C81A-4433-92BF-B4248ECB8FB9}" destId="{8D443D6B-CAA4-4239-9D3F-69E69AD62EAA}" srcOrd="0" destOrd="0" presId="urn:microsoft.com/office/officeart/2005/8/layout/process1"/>
    <dgm:cxn modelId="{18E3010C-748D-4053-868C-65A522D2A871}" type="presParOf" srcId="{55C01A70-40B2-4629-AD16-1B28D752701B}" destId="{CD02E1A0-034D-44D9-917B-DE2A81C814AB}" srcOrd="2" destOrd="0" presId="urn:microsoft.com/office/officeart/2005/8/layout/process1"/>
    <dgm:cxn modelId="{C74505BB-660D-49E2-8E23-DF64CAE07CE2}" type="presParOf" srcId="{55C01A70-40B2-4629-AD16-1B28D752701B}" destId="{B02814B5-1604-42C9-AEFE-D5431DCF7C4B}" srcOrd="3" destOrd="0" presId="urn:microsoft.com/office/officeart/2005/8/layout/process1"/>
    <dgm:cxn modelId="{7E9A009C-EE42-47C4-9E15-C099B000B2F8}" type="presParOf" srcId="{B02814B5-1604-42C9-AEFE-D5431DCF7C4B}" destId="{EFC8DBCF-2139-4C72-8D13-FABAB1B2BE6E}" srcOrd="0" destOrd="0" presId="urn:microsoft.com/office/officeart/2005/8/layout/process1"/>
    <dgm:cxn modelId="{06FC8044-3CEB-45A8-90FA-4EB791833721}" type="presParOf" srcId="{55C01A70-40B2-4629-AD16-1B28D752701B}" destId="{F9FED2AA-C2CD-4959-B452-76E5CC0DD17D}" srcOrd="4" destOrd="0" presId="urn:microsoft.com/office/officeart/2005/8/layout/process1"/>
    <dgm:cxn modelId="{AE53F8F1-C231-4983-BE84-E5851CFBA1B2}" type="presParOf" srcId="{55C01A70-40B2-4629-AD16-1B28D752701B}" destId="{2480FE03-1E83-4B81-9A52-209D5D2A6779}" srcOrd="5" destOrd="0" presId="urn:microsoft.com/office/officeart/2005/8/layout/process1"/>
    <dgm:cxn modelId="{43197D4A-3A2E-4B19-9C7E-0EDD51AC6D23}" type="presParOf" srcId="{2480FE03-1E83-4B81-9A52-209D5D2A6779}" destId="{76AE8469-6D07-472E-B721-E3E18505BB5B}" srcOrd="0" destOrd="0" presId="urn:microsoft.com/office/officeart/2005/8/layout/process1"/>
    <dgm:cxn modelId="{391C1C40-AF16-43EE-9718-C1EA210EC105}" type="presParOf" srcId="{55C01A70-40B2-4629-AD16-1B28D752701B}" destId="{A03A63D1-C043-482E-B856-4D6FD220D763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E55545-F9D8-4313-BD59-AC422EE4D95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BCBA35F4-DD8F-4E86-B723-D88DFB5EF395}">
      <dgm:prSet phldrT="[Texto]"/>
      <dgm:spPr/>
      <dgm:t>
        <a:bodyPr/>
        <a:lstStyle/>
        <a:p>
          <a:r>
            <a:rPr lang="es-ES" dirty="0" smtClean="0"/>
            <a:t>Inicio</a:t>
          </a:r>
          <a:endParaRPr lang="es-ES" dirty="0"/>
        </a:p>
      </dgm:t>
    </dgm:pt>
    <dgm:pt modelId="{D8994433-497D-4427-B2E5-42130BF6806E}" type="parTrans" cxnId="{AFEA96AA-111E-4A2E-88D0-D119D0863302}">
      <dgm:prSet/>
      <dgm:spPr/>
      <dgm:t>
        <a:bodyPr/>
        <a:lstStyle/>
        <a:p>
          <a:endParaRPr lang="es-ES"/>
        </a:p>
      </dgm:t>
    </dgm:pt>
    <dgm:pt modelId="{2FDD55CA-A673-486C-9163-EC60CC740FE1}" type="sibTrans" cxnId="{AFEA96AA-111E-4A2E-88D0-D119D0863302}">
      <dgm:prSet/>
      <dgm:spPr/>
      <dgm:t>
        <a:bodyPr/>
        <a:lstStyle/>
        <a:p>
          <a:endParaRPr lang="es-ES"/>
        </a:p>
      </dgm:t>
    </dgm:pt>
    <dgm:pt modelId="{9F561D8E-D0AB-4429-937D-B5F0F47144CF}">
      <dgm:prSet phldrT="[Texto]"/>
      <dgm:spPr>
        <a:solidFill>
          <a:schemeClr val="accent2"/>
        </a:solidFill>
      </dgm:spPr>
      <dgm:t>
        <a:bodyPr/>
        <a:lstStyle/>
        <a:p>
          <a:r>
            <a:rPr lang="es-ES" dirty="0" smtClean="0"/>
            <a:t>Ejercicio</a:t>
          </a:r>
          <a:endParaRPr lang="es-ES" dirty="0"/>
        </a:p>
      </dgm:t>
    </dgm:pt>
    <dgm:pt modelId="{60C31035-407C-4466-9BAC-423947C0CB35}" type="parTrans" cxnId="{929A1DF3-0CEF-4478-B799-3172E9116B5D}">
      <dgm:prSet/>
      <dgm:spPr/>
      <dgm:t>
        <a:bodyPr/>
        <a:lstStyle/>
        <a:p>
          <a:endParaRPr lang="es-ES"/>
        </a:p>
      </dgm:t>
    </dgm:pt>
    <dgm:pt modelId="{414F35FE-EDE5-4A88-9ACA-45E906A59880}" type="sibTrans" cxnId="{929A1DF3-0CEF-4478-B799-3172E9116B5D}">
      <dgm:prSet/>
      <dgm:spPr/>
      <dgm:t>
        <a:bodyPr/>
        <a:lstStyle/>
        <a:p>
          <a:endParaRPr lang="es-ES"/>
        </a:p>
      </dgm:t>
    </dgm:pt>
    <dgm:pt modelId="{41401924-37F9-4552-AD1A-A871BA8EAA10}">
      <dgm:prSet phldrT="[Texto]"/>
      <dgm:spPr>
        <a:solidFill>
          <a:schemeClr val="accent3"/>
        </a:solidFill>
      </dgm:spPr>
      <dgm:t>
        <a:bodyPr/>
        <a:lstStyle/>
        <a:p>
          <a:r>
            <a:rPr lang="es-ES" dirty="0" smtClean="0"/>
            <a:t>Bien Inmueble</a:t>
          </a:r>
          <a:endParaRPr lang="es-ES" dirty="0"/>
        </a:p>
      </dgm:t>
    </dgm:pt>
    <dgm:pt modelId="{F1639811-3D1B-4532-81BB-5CEE3FD34019}" type="parTrans" cxnId="{C97E86C1-1B17-4995-972E-D7B354C43FB4}">
      <dgm:prSet/>
      <dgm:spPr/>
      <dgm:t>
        <a:bodyPr/>
        <a:lstStyle/>
        <a:p>
          <a:endParaRPr lang="es-ES"/>
        </a:p>
      </dgm:t>
    </dgm:pt>
    <dgm:pt modelId="{B05DDA6F-2030-44AB-A797-F54C1B0FBE47}" type="sibTrans" cxnId="{C97E86C1-1B17-4995-972E-D7B354C43FB4}">
      <dgm:prSet/>
      <dgm:spPr/>
      <dgm:t>
        <a:bodyPr/>
        <a:lstStyle/>
        <a:p>
          <a:endParaRPr lang="es-ES"/>
        </a:p>
      </dgm:t>
    </dgm:pt>
    <dgm:pt modelId="{1C0EF05F-FC0A-40B2-9C94-73046A32A45E}">
      <dgm:prSet phldrT="[Texto]"/>
      <dgm:spPr>
        <a:solidFill>
          <a:schemeClr val="accent6"/>
        </a:solidFill>
      </dgm:spPr>
      <dgm:t>
        <a:bodyPr/>
        <a:lstStyle/>
        <a:p>
          <a:r>
            <a:rPr lang="es-ES" dirty="0" smtClean="0"/>
            <a:t>Activo Físico</a:t>
          </a:r>
          <a:endParaRPr lang="es-ES" dirty="0"/>
        </a:p>
      </dgm:t>
    </dgm:pt>
    <dgm:pt modelId="{EAC254C2-993E-44AB-B1D4-518C2B1D0544}" type="parTrans" cxnId="{83CB085B-4E49-458A-949A-1EB6A7C8AA25}">
      <dgm:prSet/>
      <dgm:spPr/>
      <dgm:t>
        <a:bodyPr/>
        <a:lstStyle/>
        <a:p>
          <a:endParaRPr lang="es-ES"/>
        </a:p>
      </dgm:t>
    </dgm:pt>
    <dgm:pt modelId="{88189BDE-BEE9-4629-B1F2-53C169E331F7}" type="sibTrans" cxnId="{83CB085B-4E49-458A-949A-1EB6A7C8AA25}">
      <dgm:prSet/>
      <dgm:spPr/>
      <dgm:t>
        <a:bodyPr/>
        <a:lstStyle/>
        <a:p>
          <a:endParaRPr lang="es-ES"/>
        </a:p>
      </dgm:t>
    </dgm:pt>
    <dgm:pt modelId="{55C01A70-40B2-4629-AD16-1B28D752701B}" type="pres">
      <dgm:prSet presAssocID="{8EE55545-F9D8-4313-BD59-AC422EE4D95F}" presName="Name0" presStyleCnt="0">
        <dgm:presLayoutVars>
          <dgm:dir/>
          <dgm:resizeHandles val="exact"/>
        </dgm:presLayoutVars>
      </dgm:prSet>
      <dgm:spPr/>
    </dgm:pt>
    <dgm:pt modelId="{4BDA2CA8-0542-44C1-985C-A0043D02B460}" type="pres">
      <dgm:prSet presAssocID="{BCBA35F4-DD8F-4E86-B723-D88DFB5EF39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2058E5E-C81A-4433-92BF-B4248ECB8FB9}" type="pres">
      <dgm:prSet presAssocID="{2FDD55CA-A673-486C-9163-EC60CC740FE1}" presName="sibTrans" presStyleLbl="sibTrans2D1" presStyleIdx="0" presStyleCnt="3"/>
      <dgm:spPr/>
      <dgm:t>
        <a:bodyPr/>
        <a:lstStyle/>
        <a:p>
          <a:endParaRPr lang="es-ES"/>
        </a:p>
      </dgm:t>
    </dgm:pt>
    <dgm:pt modelId="{8D443D6B-CAA4-4239-9D3F-69E69AD62EAA}" type="pres">
      <dgm:prSet presAssocID="{2FDD55CA-A673-486C-9163-EC60CC740FE1}" presName="connectorText" presStyleLbl="sibTrans2D1" presStyleIdx="0" presStyleCnt="3"/>
      <dgm:spPr/>
      <dgm:t>
        <a:bodyPr/>
        <a:lstStyle/>
        <a:p>
          <a:endParaRPr lang="es-ES"/>
        </a:p>
      </dgm:t>
    </dgm:pt>
    <dgm:pt modelId="{CD02E1A0-034D-44D9-917B-DE2A81C814AB}" type="pres">
      <dgm:prSet presAssocID="{9F561D8E-D0AB-4429-937D-B5F0F47144C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02814B5-1604-42C9-AEFE-D5431DCF7C4B}" type="pres">
      <dgm:prSet presAssocID="{414F35FE-EDE5-4A88-9ACA-45E906A59880}" presName="sibTrans" presStyleLbl="sibTrans2D1" presStyleIdx="1" presStyleCnt="3"/>
      <dgm:spPr/>
      <dgm:t>
        <a:bodyPr/>
        <a:lstStyle/>
        <a:p>
          <a:endParaRPr lang="es-ES"/>
        </a:p>
      </dgm:t>
    </dgm:pt>
    <dgm:pt modelId="{EFC8DBCF-2139-4C72-8D13-FABAB1B2BE6E}" type="pres">
      <dgm:prSet presAssocID="{414F35FE-EDE5-4A88-9ACA-45E906A59880}" presName="connectorText" presStyleLbl="sibTrans2D1" presStyleIdx="1" presStyleCnt="3"/>
      <dgm:spPr/>
      <dgm:t>
        <a:bodyPr/>
        <a:lstStyle/>
        <a:p>
          <a:endParaRPr lang="es-ES"/>
        </a:p>
      </dgm:t>
    </dgm:pt>
    <dgm:pt modelId="{F9FED2AA-C2CD-4959-B452-76E5CC0DD17D}" type="pres">
      <dgm:prSet presAssocID="{41401924-37F9-4552-AD1A-A871BA8EAA1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480FE03-1E83-4B81-9A52-209D5D2A6779}" type="pres">
      <dgm:prSet presAssocID="{B05DDA6F-2030-44AB-A797-F54C1B0FBE47}" presName="sibTrans" presStyleLbl="sibTrans2D1" presStyleIdx="2" presStyleCnt="3"/>
      <dgm:spPr/>
      <dgm:t>
        <a:bodyPr/>
        <a:lstStyle/>
        <a:p>
          <a:endParaRPr lang="es-ES"/>
        </a:p>
      </dgm:t>
    </dgm:pt>
    <dgm:pt modelId="{76AE8469-6D07-472E-B721-E3E18505BB5B}" type="pres">
      <dgm:prSet presAssocID="{B05DDA6F-2030-44AB-A797-F54C1B0FBE47}" presName="connectorText" presStyleLbl="sibTrans2D1" presStyleIdx="2" presStyleCnt="3"/>
      <dgm:spPr/>
      <dgm:t>
        <a:bodyPr/>
        <a:lstStyle/>
        <a:p>
          <a:endParaRPr lang="es-ES"/>
        </a:p>
      </dgm:t>
    </dgm:pt>
    <dgm:pt modelId="{A03A63D1-C043-482E-B856-4D6FD220D763}" type="pres">
      <dgm:prSet presAssocID="{1C0EF05F-FC0A-40B2-9C94-73046A32A45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E2F4DCE-EF6A-4ACB-AE8A-7216509438BF}" type="presOf" srcId="{414F35FE-EDE5-4A88-9ACA-45E906A59880}" destId="{B02814B5-1604-42C9-AEFE-D5431DCF7C4B}" srcOrd="0" destOrd="0" presId="urn:microsoft.com/office/officeart/2005/8/layout/process1"/>
    <dgm:cxn modelId="{7833E628-59C8-44D0-91C1-153390EA6123}" type="presOf" srcId="{414F35FE-EDE5-4A88-9ACA-45E906A59880}" destId="{EFC8DBCF-2139-4C72-8D13-FABAB1B2BE6E}" srcOrd="1" destOrd="0" presId="urn:microsoft.com/office/officeart/2005/8/layout/process1"/>
    <dgm:cxn modelId="{95A24C69-0E34-42E7-9850-78039BBB6E2A}" type="presOf" srcId="{B05DDA6F-2030-44AB-A797-F54C1B0FBE47}" destId="{2480FE03-1E83-4B81-9A52-209D5D2A6779}" srcOrd="0" destOrd="0" presId="urn:microsoft.com/office/officeart/2005/8/layout/process1"/>
    <dgm:cxn modelId="{E4980E4A-9D1D-4B94-ADAC-E5808F0AC078}" type="presOf" srcId="{2FDD55CA-A673-486C-9163-EC60CC740FE1}" destId="{92058E5E-C81A-4433-92BF-B4248ECB8FB9}" srcOrd="0" destOrd="0" presId="urn:microsoft.com/office/officeart/2005/8/layout/process1"/>
    <dgm:cxn modelId="{79E484F1-F27A-4994-9B91-F4D1840EF712}" type="presOf" srcId="{41401924-37F9-4552-AD1A-A871BA8EAA10}" destId="{F9FED2AA-C2CD-4959-B452-76E5CC0DD17D}" srcOrd="0" destOrd="0" presId="urn:microsoft.com/office/officeart/2005/8/layout/process1"/>
    <dgm:cxn modelId="{AFEA96AA-111E-4A2E-88D0-D119D0863302}" srcId="{8EE55545-F9D8-4313-BD59-AC422EE4D95F}" destId="{BCBA35F4-DD8F-4E86-B723-D88DFB5EF395}" srcOrd="0" destOrd="0" parTransId="{D8994433-497D-4427-B2E5-42130BF6806E}" sibTransId="{2FDD55CA-A673-486C-9163-EC60CC740FE1}"/>
    <dgm:cxn modelId="{6DF06A93-A463-4B8D-8445-B597F8747F70}" type="presOf" srcId="{8EE55545-F9D8-4313-BD59-AC422EE4D95F}" destId="{55C01A70-40B2-4629-AD16-1B28D752701B}" srcOrd="0" destOrd="0" presId="urn:microsoft.com/office/officeart/2005/8/layout/process1"/>
    <dgm:cxn modelId="{AE668808-2759-4B51-831D-84D00CACA193}" type="presOf" srcId="{1C0EF05F-FC0A-40B2-9C94-73046A32A45E}" destId="{A03A63D1-C043-482E-B856-4D6FD220D763}" srcOrd="0" destOrd="0" presId="urn:microsoft.com/office/officeart/2005/8/layout/process1"/>
    <dgm:cxn modelId="{316E0686-AD0A-4F69-9DA8-729EE4E776F8}" type="presOf" srcId="{9F561D8E-D0AB-4429-937D-B5F0F47144CF}" destId="{CD02E1A0-034D-44D9-917B-DE2A81C814AB}" srcOrd="0" destOrd="0" presId="urn:microsoft.com/office/officeart/2005/8/layout/process1"/>
    <dgm:cxn modelId="{3A890388-4622-49C7-A677-7A815F8AB3C8}" type="presOf" srcId="{B05DDA6F-2030-44AB-A797-F54C1B0FBE47}" destId="{76AE8469-6D07-472E-B721-E3E18505BB5B}" srcOrd="1" destOrd="0" presId="urn:microsoft.com/office/officeart/2005/8/layout/process1"/>
    <dgm:cxn modelId="{83CB085B-4E49-458A-949A-1EB6A7C8AA25}" srcId="{8EE55545-F9D8-4313-BD59-AC422EE4D95F}" destId="{1C0EF05F-FC0A-40B2-9C94-73046A32A45E}" srcOrd="3" destOrd="0" parTransId="{EAC254C2-993E-44AB-B1D4-518C2B1D0544}" sibTransId="{88189BDE-BEE9-4629-B1F2-53C169E331F7}"/>
    <dgm:cxn modelId="{C97E86C1-1B17-4995-972E-D7B354C43FB4}" srcId="{8EE55545-F9D8-4313-BD59-AC422EE4D95F}" destId="{41401924-37F9-4552-AD1A-A871BA8EAA10}" srcOrd="2" destOrd="0" parTransId="{F1639811-3D1B-4532-81BB-5CEE3FD34019}" sibTransId="{B05DDA6F-2030-44AB-A797-F54C1B0FBE47}"/>
    <dgm:cxn modelId="{929A1DF3-0CEF-4478-B799-3172E9116B5D}" srcId="{8EE55545-F9D8-4313-BD59-AC422EE4D95F}" destId="{9F561D8E-D0AB-4429-937D-B5F0F47144CF}" srcOrd="1" destOrd="0" parTransId="{60C31035-407C-4466-9BAC-423947C0CB35}" sibTransId="{414F35FE-EDE5-4A88-9ACA-45E906A59880}"/>
    <dgm:cxn modelId="{F23F86D5-D4FB-45A1-8012-25E88A1A548E}" type="presOf" srcId="{BCBA35F4-DD8F-4E86-B723-D88DFB5EF395}" destId="{4BDA2CA8-0542-44C1-985C-A0043D02B460}" srcOrd="0" destOrd="0" presId="urn:microsoft.com/office/officeart/2005/8/layout/process1"/>
    <dgm:cxn modelId="{9DDBD3F4-219E-4AFD-B1A5-9852D686CFBF}" type="presOf" srcId="{2FDD55CA-A673-486C-9163-EC60CC740FE1}" destId="{8D443D6B-CAA4-4239-9D3F-69E69AD62EAA}" srcOrd="1" destOrd="0" presId="urn:microsoft.com/office/officeart/2005/8/layout/process1"/>
    <dgm:cxn modelId="{37927D96-979A-4D48-872C-D1B9A4D3A7B2}" type="presParOf" srcId="{55C01A70-40B2-4629-AD16-1B28D752701B}" destId="{4BDA2CA8-0542-44C1-985C-A0043D02B460}" srcOrd="0" destOrd="0" presId="urn:microsoft.com/office/officeart/2005/8/layout/process1"/>
    <dgm:cxn modelId="{A5A8A3FF-F2A9-4DBB-93C2-1E6E12162726}" type="presParOf" srcId="{55C01A70-40B2-4629-AD16-1B28D752701B}" destId="{92058E5E-C81A-4433-92BF-B4248ECB8FB9}" srcOrd="1" destOrd="0" presId="urn:microsoft.com/office/officeart/2005/8/layout/process1"/>
    <dgm:cxn modelId="{234AF4C2-7311-440E-A45C-1A3E7EA1284A}" type="presParOf" srcId="{92058E5E-C81A-4433-92BF-B4248ECB8FB9}" destId="{8D443D6B-CAA4-4239-9D3F-69E69AD62EAA}" srcOrd="0" destOrd="0" presId="urn:microsoft.com/office/officeart/2005/8/layout/process1"/>
    <dgm:cxn modelId="{18E3010C-748D-4053-868C-65A522D2A871}" type="presParOf" srcId="{55C01A70-40B2-4629-AD16-1B28D752701B}" destId="{CD02E1A0-034D-44D9-917B-DE2A81C814AB}" srcOrd="2" destOrd="0" presId="urn:microsoft.com/office/officeart/2005/8/layout/process1"/>
    <dgm:cxn modelId="{C74505BB-660D-49E2-8E23-DF64CAE07CE2}" type="presParOf" srcId="{55C01A70-40B2-4629-AD16-1B28D752701B}" destId="{B02814B5-1604-42C9-AEFE-D5431DCF7C4B}" srcOrd="3" destOrd="0" presId="urn:microsoft.com/office/officeart/2005/8/layout/process1"/>
    <dgm:cxn modelId="{7E9A009C-EE42-47C4-9E15-C099B000B2F8}" type="presParOf" srcId="{B02814B5-1604-42C9-AEFE-D5431DCF7C4B}" destId="{EFC8DBCF-2139-4C72-8D13-FABAB1B2BE6E}" srcOrd="0" destOrd="0" presId="urn:microsoft.com/office/officeart/2005/8/layout/process1"/>
    <dgm:cxn modelId="{06FC8044-3CEB-45A8-90FA-4EB791833721}" type="presParOf" srcId="{55C01A70-40B2-4629-AD16-1B28D752701B}" destId="{F9FED2AA-C2CD-4959-B452-76E5CC0DD17D}" srcOrd="4" destOrd="0" presId="urn:microsoft.com/office/officeart/2005/8/layout/process1"/>
    <dgm:cxn modelId="{AE53F8F1-C231-4983-BE84-E5851CFBA1B2}" type="presParOf" srcId="{55C01A70-40B2-4629-AD16-1B28D752701B}" destId="{2480FE03-1E83-4B81-9A52-209D5D2A6779}" srcOrd="5" destOrd="0" presId="urn:microsoft.com/office/officeart/2005/8/layout/process1"/>
    <dgm:cxn modelId="{43197D4A-3A2E-4B19-9C7E-0EDD51AC6D23}" type="presParOf" srcId="{2480FE03-1E83-4B81-9A52-209D5D2A6779}" destId="{76AE8469-6D07-472E-B721-E3E18505BB5B}" srcOrd="0" destOrd="0" presId="urn:microsoft.com/office/officeart/2005/8/layout/process1"/>
    <dgm:cxn modelId="{391C1C40-AF16-43EE-9718-C1EA210EC105}" type="presParOf" srcId="{55C01A70-40B2-4629-AD16-1B28D752701B}" destId="{A03A63D1-C043-482E-B856-4D6FD220D763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8EE55545-F9D8-4313-BD59-AC422EE4D95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BCBA35F4-DD8F-4E86-B723-D88DFB5EF395}">
      <dgm:prSet phldrT="[Texto]"/>
      <dgm:spPr>
        <a:solidFill>
          <a:schemeClr val="accent1">
            <a:hueOff val="0"/>
            <a:satOff val="0"/>
            <a:lumOff val="0"/>
            <a:alpha val="40000"/>
          </a:schemeClr>
        </a:solidFill>
      </dgm:spPr>
      <dgm:t>
        <a:bodyPr/>
        <a:lstStyle/>
        <a:p>
          <a:endParaRPr lang="es-ES" dirty="0"/>
        </a:p>
      </dgm:t>
    </dgm:pt>
    <dgm:pt modelId="{D8994433-497D-4427-B2E5-42130BF6806E}" type="parTrans" cxnId="{AFEA96AA-111E-4A2E-88D0-D119D0863302}">
      <dgm:prSet/>
      <dgm:spPr/>
      <dgm:t>
        <a:bodyPr/>
        <a:lstStyle/>
        <a:p>
          <a:endParaRPr lang="es-ES"/>
        </a:p>
      </dgm:t>
    </dgm:pt>
    <dgm:pt modelId="{2FDD55CA-A673-486C-9163-EC60CC740FE1}" type="sibTrans" cxnId="{AFEA96AA-111E-4A2E-88D0-D119D0863302}">
      <dgm:prSet/>
      <dgm:spPr/>
      <dgm:t>
        <a:bodyPr/>
        <a:lstStyle/>
        <a:p>
          <a:endParaRPr lang="es-ES"/>
        </a:p>
      </dgm:t>
    </dgm:pt>
    <dgm:pt modelId="{9F561D8E-D0AB-4429-937D-B5F0F47144CF}">
      <dgm:prSet phldrT="[Texto]"/>
      <dgm:spPr>
        <a:solidFill>
          <a:schemeClr val="accent2"/>
        </a:solidFill>
      </dgm:spPr>
      <dgm:t>
        <a:bodyPr/>
        <a:lstStyle/>
        <a:p>
          <a:r>
            <a:rPr lang="es-ES" dirty="0" smtClean="0"/>
            <a:t>Ejercicio</a:t>
          </a:r>
          <a:endParaRPr lang="es-ES" dirty="0"/>
        </a:p>
      </dgm:t>
    </dgm:pt>
    <dgm:pt modelId="{60C31035-407C-4466-9BAC-423947C0CB35}" type="parTrans" cxnId="{929A1DF3-0CEF-4478-B799-3172E9116B5D}">
      <dgm:prSet/>
      <dgm:spPr/>
      <dgm:t>
        <a:bodyPr/>
        <a:lstStyle/>
        <a:p>
          <a:endParaRPr lang="es-ES"/>
        </a:p>
      </dgm:t>
    </dgm:pt>
    <dgm:pt modelId="{414F35FE-EDE5-4A88-9ACA-45E906A59880}" type="sibTrans" cxnId="{929A1DF3-0CEF-4478-B799-3172E9116B5D}">
      <dgm:prSet/>
      <dgm:spPr/>
      <dgm:t>
        <a:bodyPr/>
        <a:lstStyle/>
        <a:p>
          <a:endParaRPr lang="es-ES"/>
        </a:p>
      </dgm:t>
    </dgm:pt>
    <dgm:pt modelId="{41401924-37F9-4552-AD1A-A871BA8EAA10}">
      <dgm:prSet phldrT="[Texto]"/>
      <dgm:spPr>
        <a:solidFill>
          <a:schemeClr val="accent3">
            <a:alpha val="40000"/>
          </a:schemeClr>
        </a:solidFill>
      </dgm:spPr>
      <dgm:t>
        <a:bodyPr/>
        <a:lstStyle/>
        <a:p>
          <a:endParaRPr lang="es-ES" dirty="0"/>
        </a:p>
      </dgm:t>
    </dgm:pt>
    <dgm:pt modelId="{F1639811-3D1B-4532-81BB-5CEE3FD34019}" type="parTrans" cxnId="{C97E86C1-1B17-4995-972E-D7B354C43FB4}">
      <dgm:prSet/>
      <dgm:spPr/>
      <dgm:t>
        <a:bodyPr/>
        <a:lstStyle/>
        <a:p>
          <a:endParaRPr lang="es-ES"/>
        </a:p>
      </dgm:t>
    </dgm:pt>
    <dgm:pt modelId="{B05DDA6F-2030-44AB-A797-F54C1B0FBE47}" type="sibTrans" cxnId="{C97E86C1-1B17-4995-972E-D7B354C43FB4}">
      <dgm:prSet/>
      <dgm:spPr/>
      <dgm:t>
        <a:bodyPr/>
        <a:lstStyle/>
        <a:p>
          <a:endParaRPr lang="es-ES"/>
        </a:p>
      </dgm:t>
    </dgm:pt>
    <dgm:pt modelId="{1C0EF05F-FC0A-40B2-9C94-73046A32A45E}">
      <dgm:prSet phldrT="[Texto]"/>
      <dgm:spPr>
        <a:solidFill>
          <a:schemeClr val="accent6">
            <a:alpha val="40000"/>
          </a:schemeClr>
        </a:solidFill>
      </dgm:spPr>
      <dgm:t>
        <a:bodyPr/>
        <a:lstStyle/>
        <a:p>
          <a:endParaRPr lang="es-ES" dirty="0"/>
        </a:p>
      </dgm:t>
    </dgm:pt>
    <dgm:pt modelId="{EAC254C2-993E-44AB-B1D4-518C2B1D0544}" type="parTrans" cxnId="{83CB085B-4E49-458A-949A-1EB6A7C8AA25}">
      <dgm:prSet/>
      <dgm:spPr/>
      <dgm:t>
        <a:bodyPr/>
        <a:lstStyle/>
        <a:p>
          <a:endParaRPr lang="es-ES"/>
        </a:p>
      </dgm:t>
    </dgm:pt>
    <dgm:pt modelId="{88189BDE-BEE9-4629-B1F2-53C169E331F7}" type="sibTrans" cxnId="{83CB085B-4E49-458A-949A-1EB6A7C8AA25}">
      <dgm:prSet/>
      <dgm:spPr/>
      <dgm:t>
        <a:bodyPr/>
        <a:lstStyle/>
        <a:p>
          <a:endParaRPr lang="es-ES"/>
        </a:p>
      </dgm:t>
    </dgm:pt>
    <dgm:pt modelId="{55C01A70-40B2-4629-AD16-1B28D752701B}" type="pres">
      <dgm:prSet presAssocID="{8EE55545-F9D8-4313-BD59-AC422EE4D95F}" presName="Name0" presStyleCnt="0">
        <dgm:presLayoutVars>
          <dgm:dir/>
          <dgm:resizeHandles val="exact"/>
        </dgm:presLayoutVars>
      </dgm:prSet>
      <dgm:spPr/>
    </dgm:pt>
    <dgm:pt modelId="{4BDA2CA8-0542-44C1-985C-A0043D02B460}" type="pres">
      <dgm:prSet presAssocID="{BCBA35F4-DD8F-4E86-B723-D88DFB5EF39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2058E5E-C81A-4433-92BF-B4248ECB8FB9}" type="pres">
      <dgm:prSet presAssocID="{2FDD55CA-A673-486C-9163-EC60CC740FE1}" presName="sibTrans" presStyleLbl="sibTrans2D1" presStyleIdx="0" presStyleCnt="3"/>
      <dgm:spPr/>
      <dgm:t>
        <a:bodyPr/>
        <a:lstStyle/>
        <a:p>
          <a:endParaRPr lang="es-ES"/>
        </a:p>
      </dgm:t>
    </dgm:pt>
    <dgm:pt modelId="{8D443D6B-CAA4-4239-9D3F-69E69AD62EAA}" type="pres">
      <dgm:prSet presAssocID="{2FDD55CA-A673-486C-9163-EC60CC740FE1}" presName="connectorText" presStyleLbl="sibTrans2D1" presStyleIdx="0" presStyleCnt="3"/>
      <dgm:spPr/>
      <dgm:t>
        <a:bodyPr/>
        <a:lstStyle/>
        <a:p>
          <a:endParaRPr lang="es-ES"/>
        </a:p>
      </dgm:t>
    </dgm:pt>
    <dgm:pt modelId="{CD02E1A0-034D-44D9-917B-DE2A81C814AB}" type="pres">
      <dgm:prSet presAssocID="{9F561D8E-D0AB-4429-937D-B5F0F47144C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02814B5-1604-42C9-AEFE-D5431DCF7C4B}" type="pres">
      <dgm:prSet presAssocID="{414F35FE-EDE5-4A88-9ACA-45E906A59880}" presName="sibTrans" presStyleLbl="sibTrans2D1" presStyleIdx="1" presStyleCnt="3"/>
      <dgm:spPr/>
      <dgm:t>
        <a:bodyPr/>
        <a:lstStyle/>
        <a:p>
          <a:endParaRPr lang="es-ES"/>
        </a:p>
      </dgm:t>
    </dgm:pt>
    <dgm:pt modelId="{EFC8DBCF-2139-4C72-8D13-FABAB1B2BE6E}" type="pres">
      <dgm:prSet presAssocID="{414F35FE-EDE5-4A88-9ACA-45E906A59880}" presName="connectorText" presStyleLbl="sibTrans2D1" presStyleIdx="1" presStyleCnt="3"/>
      <dgm:spPr/>
      <dgm:t>
        <a:bodyPr/>
        <a:lstStyle/>
        <a:p>
          <a:endParaRPr lang="es-ES"/>
        </a:p>
      </dgm:t>
    </dgm:pt>
    <dgm:pt modelId="{F9FED2AA-C2CD-4959-B452-76E5CC0DD17D}" type="pres">
      <dgm:prSet presAssocID="{41401924-37F9-4552-AD1A-A871BA8EAA1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480FE03-1E83-4B81-9A52-209D5D2A6779}" type="pres">
      <dgm:prSet presAssocID="{B05DDA6F-2030-44AB-A797-F54C1B0FBE47}" presName="sibTrans" presStyleLbl="sibTrans2D1" presStyleIdx="2" presStyleCnt="3"/>
      <dgm:spPr/>
      <dgm:t>
        <a:bodyPr/>
        <a:lstStyle/>
        <a:p>
          <a:endParaRPr lang="es-ES"/>
        </a:p>
      </dgm:t>
    </dgm:pt>
    <dgm:pt modelId="{76AE8469-6D07-472E-B721-E3E18505BB5B}" type="pres">
      <dgm:prSet presAssocID="{B05DDA6F-2030-44AB-A797-F54C1B0FBE47}" presName="connectorText" presStyleLbl="sibTrans2D1" presStyleIdx="2" presStyleCnt="3"/>
      <dgm:spPr/>
      <dgm:t>
        <a:bodyPr/>
        <a:lstStyle/>
        <a:p>
          <a:endParaRPr lang="es-ES"/>
        </a:p>
      </dgm:t>
    </dgm:pt>
    <dgm:pt modelId="{A03A63D1-C043-482E-B856-4D6FD220D763}" type="pres">
      <dgm:prSet presAssocID="{1C0EF05F-FC0A-40B2-9C94-73046A32A45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E2F4DCE-EF6A-4ACB-AE8A-7216509438BF}" type="presOf" srcId="{414F35FE-EDE5-4A88-9ACA-45E906A59880}" destId="{B02814B5-1604-42C9-AEFE-D5431DCF7C4B}" srcOrd="0" destOrd="0" presId="urn:microsoft.com/office/officeart/2005/8/layout/process1"/>
    <dgm:cxn modelId="{7833E628-59C8-44D0-91C1-153390EA6123}" type="presOf" srcId="{414F35FE-EDE5-4A88-9ACA-45E906A59880}" destId="{EFC8DBCF-2139-4C72-8D13-FABAB1B2BE6E}" srcOrd="1" destOrd="0" presId="urn:microsoft.com/office/officeart/2005/8/layout/process1"/>
    <dgm:cxn modelId="{95A24C69-0E34-42E7-9850-78039BBB6E2A}" type="presOf" srcId="{B05DDA6F-2030-44AB-A797-F54C1B0FBE47}" destId="{2480FE03-1E83-4B81-9A52-209D5D2A6779}" srcOrd="0" destOrd="0" presId="urn:microsoft.com/office/officeart/2005/8/layout/process1"/>
    <dgm:cxn modelId="{E4980E4A-9D1D-4B94-ADAC-E5808F0AC078}" type="presOf" srcId="{2FDD55CA-A673-486C-9163-EC60CC740FE1}" destId="{92058E5E-C81A-4433-92BF-B4248ECB8FB9}" srcOrd="0" destOrd="0" presId="urn:microsoft.com/office/officeart/2005/8/layout/process1"/>
    <dgm:cxn modelId="{79E484F1-F27A-4994-9B91-F4D1840EF712}" type="presOf" srcId="{41401924-37F9-4552-AD1A-A871BA8EAA10}" destId="{F9FED2AA-C2CD-4959-B452-76E5CC0DD17D}" srcOrd="0" destOrd="0" presId="urn:microsoft.com/office/officeart/2005/8/layout/process1"/>
    <dgm:cxn modelId="{AFEA96AA-111E-4A2E-88D0-D119D0863302}" srcId="{8EE55545-F9D8-4313-BD59-AC422EE4D95F}" destId="{BCBA35F4-DD8F-4E86-B723-D88DFB5EF395}" srcOrd="0" destOrd="0" parTransId="{D8994433-497D-4427-B2E5-42130BF6806E}" sibTransId="{2FDD55CA-A673-486C-9163-EC60CC740FE1}"/>
    <dgm:cxn modelId="{6DF06A93-A463-4B8D-8445-B597F8747F70}" type="presOf" srcId="{8EE55545-F9D8-4313-BD59-AC422EE4D95F}" destId="{55C01A70-40B2-4629-AD16-1B28D752701B}" srcOrd="0" destOrd="0" presId="urn:microsoft.com/office/officeart/2005/8/layout/process1"/>
    <dgm:cxn modelId="{AE668808-2759-4B51-831D-84D00CACA193}" type="presOf" srcId="{1C0EF05F-FC0A-40B2-9C94-73046A32A45E}" destId="{A03A63D1-C043-482E-B856-4D6FD220D763}" srcOrd="0" destOrd="0" presId="urn:microsoft.com/office/officeart/2005/8/layout/process1"/>
    <dgm:cxn modelId="{316E0686-AD0A-4F69-9DA8-729EE4E776F8}" type="presOf" srcId="{9F561D8E-D0AB-4429-937D-B5F0F47144CF}" destId="{CD02E1A0-034D-44D9-917B-DE2A81C814AB}" srcOrd="0" destOrd="0" presId="urn:microsoft.com/office/officeart/2005/8/layout/process1"/>
    <dgm:cxn modelId="{3A890388-4622-49C7-A677-7A815F8AB3C8}" type="presOf" srcId="{B05DDA6F-2030-44AB-A797-F54C1B0FBE47}" destId="{76AE8469-6D07-472E-B721-E3E18505BB5B}" srcOrd="1" destOrd="0" presId="urn:microsoft.com/office/officeart/2005/8/layout/process1"/>
    <dgm:cxn modelId="{83CB085B-4E49-458A-949A-1EB6A7C8AA25}" srcId="{8EE55545-F9D8-4313-BD59-AC422EE4D95F}" destId="{1C0EF05F-FC0A-40B2-9C94-73046A32A45E}" srcOrd="3" destOrd="0" parTransId="{EAC254C2-993E-44AB-B1D4-518C2B1D0544}" sibTransId="{88189BDE-BEE9-4629-B1F2-53C169E331F7}"/>
    <dgm:cxn modelId="{C97E86C1-1B17-4995-972E-D7B354C43FB4}" srcId="{8EE55545-F9D8-4313-BD59-AC422EE4D95F}" destId="{41401924-37F9-4552-AD1A-A871BA8EAA10}" srcOrd="2" destOrd="0" parTransId="{F1639811-3D1B-4532-81BB-5CEE3FD34019}" sibTransId="{B05DDA6F-2030-44AB-A797-F54C1B0FBE47}"/>
    <dgm:cxn modelId="{929A1DF3-0CEF-4478-B799-3172E9116B5D}" srcId="{8EE55545-F9D8-4313-BD59-AC422EE4D95F}" destId="{9F561D8E-D0AB-4429-937D-B5F0F47144CF}" srcOrd="1" destOrd="0" parTransId="{60C31035-407C-4466-9BAC-423947C0CB35}" sibTransId="{414F35FE-EDE5-4A88-9ACA-45E906A59880}"/>
    <dgm:cxn modelId="{F23F86D5-D4FB-45A1-8012-25E88A1A548E}" type="presOf" srcId="{BCBA35F4-DD8F-4E86-B723-D88DFB5EF395}" destId="{4BDA2CA8-0542-44C1-985C-A0043D02B460}" srcOrd="0" destOrd="0" presId="urn:microsoft.com/office/officeart/2005/8/layout/process1"/>
    <dgm:cxn modelId="{9DDBD3F4-219E-4AFD-B1A5-9852D686CFBF}" type="presOf" srcId="{2FDD55CA-A673-486C-9163-EC60CC740FE1}" destId="{8D443D6B-CAA4-4239-9D3F-69E69AD62EAA}" srcOrd="1" destOrd="0" presId="urn:microsoft.com/office/officeart/2005/8/layout/process1"/>
    <dgm:cxn modelId="{37927D96-979A-4D48-872C-D1B9A4D3A7B2}" type="presParOf" srcId="{55C01A70-40B2-4629-AD16-1B28D752701B}" destId="{4BDA2CA8-0542-44C1-985C-A0043D02B460}" srcOrd="0" destOrd="0" presId="urn:microsoft.com/office/officeart/2005/8/layout/process1"/>
    <dgm:cxn modelId="{A5A8A3FF-F2A9-4DBB-93C2-1E6E12162726}" type="presParOf" srcId="{55C01A70-40B2-4629-AD16-1B28D752701B}" destId="{92058E5E-C81A-4433-92BF-B4248ECB8FB9}" srcOrd="1" destOrd="0" presId="urn:microsoft.com/office/officeart/2005/8/layout/process1"/>
    <dgm:cxn modelId="{234AF4C2-7311-440E-A45C-1A3E7EA1284A}" type="presParOf" srcId="{92058E5E-C81A-4433-92BF-B4248ECB8FB9}" destId="{8D443D6B-CAA4-4239-9D3F-69E69AD62EAA}" srcOrd="0" destOrd="0" presId="urn:microsoft.com/office/officeart/2005/8/layout/process1"/>
    <dgm:cxn modelId="{18E3010C-748D-4053-868C-65A522D2A871}" type="presParOf" srcId="{55C01A70-40B2-4629-AD16-1B28D752701B}" destId="{CD02E1A0-034D-44D9-917B-DE2A81C814AB}" srcOrd="2" destOrd="0" presId="urn:microsoft.com/office/officeart/2005/8/layout/process1"/>
    <dgm:cxn modelId="{C74505BB-660D-49E2-8E23-DF64CAE07CE2}" type="presParOf" srcId="{55C01A70-40B2-4629-AD16-1B28D752701B}" destId="{B02814B5-1604-42C9-AEFE-D5431DCF7C4B}" srcOrd="3" destOrd="0" presId="urn:microsoft.com/office/officeart/2005/8/layout/process1"/>
    <dgm:cxn modelId="{7E9A009C-EE42-47C4-9E15-C099B000B2F8}" type="presParOf" srcId="{B02814B5-1604-42C9-AEFE-D5431DCF7C4B}" destId="{EFC8DBCF-2139-4C72-8D13-FABAB1B2BE6E}" srcOrd="0" destOrd="0" presId="urn:microsoft.com/office/officeart/2005/8/layout/process1"/>
    <dgm:cxn modelId="{06FC8044-3CEB-45A8-90FA-4EB791833721}" type="presParOf" srcId="{55C01A70-40B2-4629-AD16-1B28D752701B}" destId="{F9FED2AA-C2CD-4959-B452-76E5CC0DD17D}" srcOrd="4" destOrd="0" presId="urn:microsoft.com/office/officeart/2005/8/layout/process1"/>
    <dgm:cxn modelId="{AE53F8F1-C231-4983-BE84-E5851CFBA1B2}" type="presParOf" srcId="{55C01A70-40B2-4629-AD16-1B28D752701B}" destId="{2480FE03-1E83-4B81-9A52-209D5D2A6779}" srcOrd="5" destOrd="0" presId="urn:microsoft.com/office/officeart/2005/8/layout/process1"/>
    <dgm:cxn modelId="{43197D4A-3A2E-4B19-9C7E-0EDD51AC6D23}" type="presParOf" srcId="{2480FE03-1E83-4B81-9A52-209D5D2A6779}" destId="{76AE8469-6D07-472E-B721-E3E18505BB5B}" srcOrd="0" destOrd="0" presId="urn:microsoft.com/office/officeart/2005/8/layout/process1"/>
    <dgm:cxn modelId="{391C1C40-AF16-43EE-9718-C1EA210EC105}" type="presParOf" srcId="{55C01A70-40B2-4629-AD16-1B28D752701B}" destId="{A03A63D1-C043-482E-B856-4D6FD220D763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8EE55545-F9D8-4313-BD59-AC422EE4D95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BCBA35F4-DD8F-4E86-B723-D88DFB5EF395}">
      <dgm:prSet phldrT="[Texto]"/>
      <dgm:spPr>
        <a:solidFill>
          <a:schemeClr val="accent1">
            <a:hueOff val="0"/>
            <a:satOff val="0"/>
            <a:lumOff val="0"/>
            <a:alpha val="40000"/>
          </a:schemeClr>
        </a:solidFill>
      </dgm:spPr>
      <dgm:t>
        <a:bodyPr/>
        <a:lstStyle/>
        <a:p>
          <a:endParaRPr lang="es-ES" dirty="0"/>
        </a:p>
      </dgm:t>
    </dgm:pt>
    <dgm:pt modelId="{D8994433-497D-4427-B2E5-42130BF6806E}" type="parTrans" cxnId="{AFEA96AA-111E-4A2E-88D0-D119D0863302}">
      <dgm:prSet/>
      <dgm:spPr/>
      <dgm:t>
        <a:bodyPr/>
        <a:lstStyle/>
        <a:p>
          <a:endParaRPr lang="es-ES"/>
        </a:p>
      </dgm:t>
    </dgm:pt>
    <dgm:pt modelId="{2FDD55CA-A673-486C-9163-EC60CC740FE1}" type="sibTrans" cxnId="{AFEA96AA-111E-4A2E-88D0-D119D0863302}">
      <dgm:prSet/>
      <dgm:spPr/>
      <dgm:t>
        <a:bodyPr/>
        <a:lstStyle/>
        <a:p>
          <a:endParaRPr lang="es-ES"/>
        </a:p>
      </dgm:t>
    </dgm:pt>
    <dgm:pt modelId="{9F561D8E-D0AB-4429-937D-B5F0F47144CF}">
      <dgm:prSet phldrT="[Texto]"/>
      <dgm:spPr>
        <a:solidFill>
          <a:schemeClr val="accent2"/>
        </a:solidFill>
      </dgm:spPr>
      <dgm:t>
        <a:bodyPr/>
        <a:lstStyle/>
        <a:p>
          <a:r>
            <a:rPr lang="es-ES" dirty="0" smtClean="0"/>
            <a:t>Ejercicio</a:t>
          </a:r>
          <a:endParaRPr lang="es-ES" dirty="0"/>
        </a:p>
      </dgm:t>
    </dgm:pt>
    <dgm:pt modelId="{60C31035-407C-4466-9BAC-423947C0CB35}" type="parTrans" cxnId="{929A1DF3-0CEF-4478-B799-3172E9116B5D}">
      <dgm:prSet/>
      <dgm:spPr/>
      <dgm:t>
        <a:bodyPr/>
        <a:lstStyle/>
        <a:p>
          <a:endParaRPr lang="es-ES"/>
        </a:p>
      </dgm:t>
    </dgm:pt>
    <dgm:pt modelId="{414F35FE-EDE5-4A88-9ACA-45E906A59880}" type="sibTrans" cxnId="{929A1DF3-0CEF-4478-B799-3172E9116B5D}">
      <dgm:prSet/>
      <dgm:spPr/>
      <dgm:t>
        <a:bodyPr/>
        <a:lstStyle/>
        <a:p>
          <a:endParaRPr lang="es-ES"/>
        </a:p>
      </dgm:t>
    </dgm:pt>
    <dgm:pt modelId="{41401924-37F9-4552-AD1A-A871BA8EAA10}">
      <dgm:prSet phldrT="[Texto]"/>
      <dgm:spPr>
        <a:solidFill>
          <a:schemeClr val="accent3">
            <a:alpha val="40000"/>
          </a:schemeClr>
        </a:solidFill>
      </dgm:spPr>
      <dgm:t>
        <a:bodyPr/>
        <a:lstStyle/>
        <a:p>
          <a:endParaRPr lang="es-ES" dirty="0"/>
        </a:p>
      </dgm:t>
    </dgm:pt>
    <dgm:pt modelId="{F1639811-3D1B-4532-81BB-5CEE3FD34019}" type="parTrans" cxnId="{C97E86C1-1B17-4995-972E-D7B354C43FB4}">
      <dgm:prSet/>
      <dgm:spPr/>
      <dgm:t>
        <a:bodyPr/>
        <a:lstStyle/>
        <a:p>
          <a:endParaRPr lang="es-ES"/>
        </a:p>
      </dgm:t>
    </dgm:pt>
    <dgm:pt modelId="{B05DDA6F-2030-44AB-A797-F54C1B0FBE47}" type="sibTrans" cxnId="{C97E86C1-1B17-4995-972E-D7B354C43FB4}">
      <dgm:prSet/>
      <dgm:spPr/>
      <dgm:t>
        <a:bodyPr/>
        <a:lstStyle/>
        <a:p>
          <a:endParaRPr lang="es-ES"/>
        </a:p>
      </dgm:t>
    </dgm:pt>
    <dgm:pt modelId="{1C0EF05F-FC0A-40B2-9C94-73046A32A45E}">
      <dgm:prSet phldrT="[Texto]"/>
      <dgm:spPr>
        <a:solidFill>
          <a:schemeClr val="accent6">
            <a:alpha val="40000"/>
          </a:schemeClr>
        </a:solidFill>
      </dgm:spPr>
      <dgm:t>
        <a:bodyPr/>
        <a:lstStyle/>
        <a:p>
          <a:endParaRPr lang="es-ES" dirty="0"/>
        </a:p>
      </dgm:t>
    </dgm:pt>
    <dgm:pt modelId="{EAC254C2-993E-44AB-B1D4-518C2B1D0544}" type="parTrans" cxnId="{83CB085B-4E49-458A-949A-1EB6A7C8AA25}">
      <dgm:prSet/>
      <dgm:spPr/>
      <dgm:t>
        <a:bodyPr/>
        <a:lstStyle/>
        <a:p>
          <a:endParaRPr lang="es-ES"/>
        </a:p>
      </dgm:t>
    </dgm:pt>
    <dgm:pt modelId="{88189BDE-BEE9-4629-B1F2-53C169E331F7}" type="sibTrans" cxnId="{83CB085B-4E49-458A-949A-1EB6A7C8AA25}">
      <dgm:prSet/>
      <dgm:spPr/>
      <dgm:t>
        <a:bodyPr/>
        <a:lstStyle/>
        <a:p>
          <a:endParaRPr lang="es-ES"/>
        </a:p>
      </dgm:t>
    </dgm:pt>
    <dgm:pt modelId="{55C01A70-40B2-4629-AD16-1B28D752701B}" type="pres">
      <dgm:prSet presAssocID="{8EE55545-F9D8-4313-BD59-AC422EE4D95F}" presName="Name0" presStyleCnt="0">
        <dgm:presLayoutVars>
          <dgm:dir/>
          <dgm:resizeHandles val="exact"/>
        </dgm:presLayoutVars>
      </dgm:prSet>
      <dgm:spPr/>
    </dgm:pt>
    <dgm:pt modelId="{4BDA2CA8-0542-44C1-985C-A0043D02B460}" type="pres">
      <dgm:prSet presAssocID="{BCBA35F4-DD8F-4E86-B723-D88DFB5EF39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2058E5E-C81A-4433-92BF-B4248ECB8FB9}" type="pres">
      <dgm:prSet presAssocID="{2FDD55CA-A673-486C-9163-EC60CC740FE1}" presName="sibTrans" presStyleLbl="sibTrans2D1" presStyleIdx="0" presStyleCnt="3"/>
      <dgm:spPr/>
      <dgm:t>
        <a:bodyPr/>
        <a:lstStyle/>
        <a:p>
          <a:endParaRPr lang="es-ES"/>
        </a:p>
      </dgm:t>
    </dgm:pt>
    <dgm:pt modelId="{8D443D6B-CAA4-4239-9D3F-69E69AD62EAA}" type="pres">
      <dgm:prSet presAssocID="{2FDD55CA-A673-486C-9163-EC60CC740FE1}" presName="connectorText" presStyleLbl="sibTrans2D1" presStyleIdx="0" presStyleCnt="3"/>
      <dgm:spPr/>
      <dgm:t>
        <a:bodyPr/>
        <a:lstStyle/>
        <a:p>
          <a:endParaRPr lang="es-ES"/>
        </a:p>
      </dgm:t>
    </dgm:pt>
    <dgm:pt modelId="{CD02E1A0-034D-44D9-917B-DE2A81C814AB}" type="pres">
      <dgm:prSet presAssocID="{9F561D8E-D0AB-4429-937D-B5F0F47144C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02814B5-1604-42C9-AEFE-D5431DCF7C4B}" type="pres">
      <dgm:prSet presAssocID="{414F35FE-EDE5-4A88-9ACA-45E906A59880}" presName="sibTrans" presStyleLbl="sibTrans2D1" presStyleIdx="1" presStyleCnt="3"/>
      <dgm:spPr/>
      <dgm:t>
        <a:bodyPr/>
        <a:lstStyle/>
        <a:p>
          <a:endParaRPr lang="es-ES"/>
        </a:p>
      </dgm:t>
    </dgm:pt>
    <dgm:pt modelId="{EFC8DBCF-2139-4C72-8D13-FABAB1B2BE6E}" type="pres">
      <dgm:prSet presAssocID="{414F35FE-EDE5-4A88-9ACA-45E906A59880}" presName="connectorText" presStyleLbl="sibTrans2D1" presStyleIdx="1" presStyleCnt="3"/>
      <dgm:spPr/>
      <dgm:t>
        <a:bodyPr/>
        <a:lstStyle/>
        <a:p>
          <a:endParaRPr lang="es-ES"/>
        </a:p>
      </dgm:t>
    </dgm:pt>
    <dgm:pt modelId="{F9FED2AA-C2CD-4959-B452-76E5CC0DD17D}" type="pres">
      <dgm:prSet presAssocID="{41401924-37F9-4552-AD1A-A871BA8EAA1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480FE03-1E83-4B81-9A52-209D5D2A6779}" type="pres">
      <dgm:prSet presAssocID="{B05DDA6F-2030-44AB-A797-F54C1B0FBE47}" presName="sibTrans" presStyleLbl="sibTrans2D1" presStyleIdx="2" presStyleCnt="3"/>
      <dgm:spPr/>
      <dgm:t>
        <a:bodyPr/>
        <a:lstStyle/>
        <a:p>
          <a:endParaRPr lang="es-ES"/>
        </a:p>
      </dgm:t>
    </dgm:pt>
    <dgm:pt modelId="{76AE8469-6D07-472E-B721-E3E18505BB5B}" type="pres">
      <dgm:prSet presAssocID="{B05DDA6F-2030-44AB-A797-F54C1B0FBE47}" presName="connectorText" presStyleLbl="sibTrans2D1" presStyleIdx="2" presStyleCnt="3"/>
      <dgm:spPr/>
      <dgm:t>
        <a:bodyPr/>
        <a:lstStyle/>
        <a:p>
          <a:endParaRPr lang="es-ES"/>
        </a:p>
      </dgm:t>
    </dgm:pt>
    <dgm:pt modelId="{A03A63D1-C043-482E-B856-4D6FD220D763}" type="pres">
      <dgm:prSet presAssocID="{1C0EF05F-FC0A-40B2-9C94-73046A32A45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E2F4DCE-EF6A-4ACB-AE8A-7216509438BF}" type="presOf" srcId="{414F35FE-EDE5-4A88-9ACA-45E906A59880}" destId="{B02814B5-1604-42C9-AEFE-D5431DCF7C4B}" srcOrd="0" destOrd="0" presId="urn:microsoft.com/office/officeart/2005/8/layout/process1"/>
    <dgm:cxn modelId="{7833E628-59C8-44D0-91C1-153390EA6123}" type="presOf" srcId="{414F35FE-EDE5-4A88-9ACA-45E906A59880}" destId="{EFC8DBCF-2139-4C72-8D13-FABAB1B2BE6E}" srcOrd="1" destOrd="0" presId="urn:microsoft.com/office/officeart/2005/8/layout/process1"/>
    <dgm:cxn modelId="{95A24C69-0E34-42E7-9850-78039BBB6E2A}" type="presOf" srcId="{B05DDA6F-2030-44AB-A797-F54C1B0FBE47}" destId="{2480FE03-1E83-4B81-9A52-209D5D2A6779}" srcOrd="0" destOrd="0" presId="urn:microsoft.com/office/officeart/2005/8/layout/process1"/>
    <dgm:cxn modelId="{E4980E4A-9D1D-4B94-ADAC-E5808F0AC078}" type="presOf" srcId="{2FDD55CA-A673-486C-9163-EC60CC740FE1}" destId="{92058E5E-C81A-4433-92BF-B4248ECB8FB9}" srcOrd="0" destOrd="0" presId="urn:microsoft.com/office/officeart/2005/8/layout/process1"/>
    <dgm:cxn modelId="{79E484F1-F27A-4994-9B91-F4D1840EF712}" type="presOf" srcId="{41401924-37F9-4552-AD1A-A871BA8EAA10}" destId="{F9FED2AA-C2CD-4959-B452-76E5CC0DD17D}" srcOrd="0" destOrd="0" presId="urn:microsoft.com/office/officeart/2005/8/layout/process1"/>
    <dgm:cxn modelId="{AFEA96AA-111E-4A2E-88D0-D119D0863302}" srcId="{8EE55545-F9D8-4313-BD59-AC422EE4D95F}" destId="{BCBA35F4-DD8F-4E86-B723-D88DFB5EF395}" srcOrd="0" destOrd="0" parTransId="{D8994433-497D-4427-B2E5-42130BF6806E}" sibTransId="{2FDD55CA-A673-486C-9163-EC60CC740FE1}"/>
    <dgm:cxn modelId="{6DF06A93-A463-4B8D-8445-B597F8747F70}" type="presOf" srcId="{8EE55545-F9D8-4313-BD59-AC422EE4D95F}" destId="{55C01A70-40B2-4629-AD16-1B28D752701B}" srcOrd="0" destOrd="0" presId="urn:microsoft.com/office/officeart/2005/8/layout/process1"/>
    <dgm:cxn modelId="{AE668808-2759-4B51-831D-84D00CACA193}" type="presOf" srcId="{1C0EF05F-FC0A-40B2-9C94-73046A32A45E}" destId="{A03A63D1-C043-482E-B856-4D6FD220D763}" srcOrd="0" destOrd="0" presId="urn:microsoft.com/office/officeart/2005/8/layout/process1"/>
    <dgm:cxn modelId="{316E0686-AD0A-4F69-9DA8-729EE4E776F8}" type="presOf" srcId="{9F561D8E-D0AB-4429-937D-B5F0F47144CF}" destId="{CD02E1A0-034D-44D9-917B-DE2A81C814AB}" srcOrd="0" destOrd="0" presId="urn:microsoft.com/office/officeart/2005/8/layout/process1"/>
    <dgm:cxn modelId="{3A890388-4622-49C7-A677-7A815F8AB3C8}" type="presOf" srcId="{B05DDA6F-2030-44AB-A797-F54C1B0FBE47}" destId="{76AE8469-6D07-472E-B721-E3E18505BB5B}" srcOrd="1" destOrd="0" presId="urn:microsoft.com/office/officeart/2005/8/layout/process1"/>
    <dgm:cxn modelId="{83CB085B-4E49-458A-949A-1EB6A7C8AA25}" srcId="{8EE55545-F9D8-4313-BD59-AC422EE4D95F}" destId="{1C0EF05F-FC0A-40B2-9C94-73046A32A45E}" srcOrd="3" destOrd="0" parTransId="{EAC254C2-993E-44AB-B1D4-518C2B1D0544}" sibTransId="{88189BDE-BEE9-4629-B1F2-53C169E331F7}"/>
    <dgm:cxn modelId="{C97E86C1-1B17-4995-972E-D7B354C43FB4}" srcId="{8EE55545-F9D8-4313-BD59-AC422EE4D95F}" destId="{41401924-37F9-4552-AD1A-A871BA8EAA10}" srcOrd="2" destOrd="0" parTransId="{F1639811-3D1B-4532-81BB-5CEE3FD34019}" sibTransId="{B05DDA6F-2030-44AB-A797-F54C1B0FBE47}"/>
    <dgm:cxn modelId="{929A1DF3-0CEF-4478-B799-3172E9116B5D}" srcId="{8EE55545-F9D8-4313-BD59-AC422EE4D95F}" destId="{9F561D8E-D0AB-4429-937D-B5F0F47144CF}" srcOrd="1" destOrd="0" parTransId="{60C31035-407C-4466-9BAC-423947C0CB35}" sibTransId="{414F35FE-EDE5-4A88-9ACA-45E906A59880}"/>
    <dgm:cxn modelId="{F23F86D5-D4FB-45A1-8012-25E88A1A548E}" type="presOf" srcId="{BCBA35F4-DD8F-4E86-B723-D88DFB5EF395}" destId="{4BDA2CA8-0542-44C1-985C-A0043D02B460}" srcOrd="0" destOrd="0" presId="urn:microsoft.com/office/officeart/2005/8/layout/process1"/>
    <dgm:cxn modelId="{9DDBD3F4-219E-4AFD-B1A5-9852D686CFBF}" type="presOf" srcId="{2FDD55CA-A673-486C-9163-EC60CC740FE1}" destId="{8D443D6B-CAA4-4239-9D3F-69E69AD62EAA}" srcOrd="1" destOrd="0" presId="urn:microsoft.com/office/officeart/2005/8/layout/process1"/>
    <dgm:cxn modelId="{37927D96-979A-4D48-872C-D1B9A4D3A7B2}" type="presParOf" srcId="{55C01A70-40B2-4629-AD16-1B28D752701B}" destId="{4BDA2CA8-0542-44C1-985C-A0043D02B460}" srcOrd="0" destOrd="0" presId="urn:microsoft.com/office/officeart/2005/8/layout/process1"/>
    <dgm:cxn modelId="{A5A8A3FF-F2A9-4DBB-93C2-1E6E12162726}" type="presParOf" srcId="{55C01A70-40B2-4629-AD16-1B28D752701B}" destId="{92058E5E-C81A-4433-92BF-B4248ECB8FB9}" srcOrd="1" destOrd="0" presId="urn:microsoft.com/office/officeart/2005/8/layout/process1"/>
    <dgm:cxn modelId="{234AF4C2-7311-440E-A45C-1A3E7EA1284A}" type="presParOf" srcId="{92058E5E-C81A-4433-92BF-B4248ECB8FB9}" destId="{8D443D6B-CAA4-4239-9D3F-69E69AD62EAA}" srcOrd="0" destOrd="0" presId="urn:microsoft.com/office/officeart/2005/8/layout/process1"/>
    <dgm:cxn modelId="{18E3010C-748D-4053-868C-65A522D2A871}" type="presParOf" srcId="{55C01A70-40B2-4629-AD16-1B28D752701B}" destId="{CD02E1A0-034D-44D9-917B-DE2A81C814AB}" srcOrd="2" destOrd="0" presId="urn:microsoft.com/office/officeart/2005/8/layout/process1"/>
    <dgm:cxn modelId="{C74505BB-660D-49E2-8E23-DF64CAE07CE2}" type="presParOf" srcId="{55C01A70-40B2-4629-AD16-1B28D752701B}" destId="{B02814B5-1604-42C9-AEFE-D5431DCF7C4B}" srcOrd="3" destOrd="0" presId="urn:microsoft.com/office/officeart/2005/8/layout/process1"/>
    <dgm:cxn modelId="{7E9A009C-EE42-47C4-9E15-C099B000B2F8}" type="presParOf" srcId="{B02814B5-1604-42C9-AEFE-D5431DCF7C4B}" destId="{EFC8DBCF-2139-4C72-8D13-FABAB1B2BE6E}" srcOrd="0" destOrd="0" presId="urn:microsoft.com/office/officeart/2005/8/layout/process1"/>
    <dgm:cxn modelId="{06FC8044-3CEB-45A8-90FA-4EB791833721}" type="presParOf" srcId="{55C01A70-40B2-4629-AD16-1B28D752701B}" destId="{F9FED2AA-C2CD-4959-B452-76E5CC0DD17D}" srcOrd="4" destOrd="0" presId="urn:microsoft.com/office/officeart/2005/8/layout/process1"/>
    <dgm:cxn modelId="{AE53F8F1-C231-4983-BE84-E5851CFBA1B2}" type="presParOf" srcId="{55C01A70-40B2-4629-AD16-1B28D752701B}" destId="{2480FE03-1E83-4B81-9A52-209D5D2A6779}" srcOrd="5" destOrd="0" presId="urn:microsoft.com/office/officeart/2005/8/layout/process1"/>
    <dgm:cxn modelId="{43197D4A-3A2E-4B19-9C7E-0EDD51AC6D23}" type="presParOf" srcId="{2480FE03-1E83-4B81-9A52-209D5D2A6779}" destId="{76AE8469-6D07-472E-B721-E3E18505BB5B}" srcOrd="0" destOrd="0" presId="urn:microsoft.com/office/officeart/2005/8/layout/process1"/>
    <dgm:cxn modelId="{391C1C40-AF16-43EE-9718-C1EA210EC105}" type="presParOf" srcId="{55C01A70-40B2-4629-AD16-1B28D752701B}" destId="{A03A63D1-C043-482E-B856-4D6FD220D763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8EE55545-F9D8-4313-BD59-AC422EE4D95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BCBA35F4-DD8F-4E86-B723-D88DFB5EF395}">
      <dgm:prSet phldrT="[Texto]"/>
      <dgm:spPr>
        <a:solidFill>
          <a:schemeClr val="accent1">
            <a:hueOff val="0"/>
            <a:satOff val="0"/>
            <a:lumOff val="0"/>
            <a:alpha val="40000"/>
          </a:schemeClr>
        </a:solidFill>
      </dgm:spPr>
      <dgm:t>
        <a:bodyPr/>
        <a:lstStyle/>
        <a:p>
          <a:endParaRPr lang="es-ES" dirty="0"/>
        </a:p>
      </dgm:t>
    </dgm:pt>
    <dgm:pt modelId="{D8994433-497D-4427-B2E5-42130BF6806E}" type="parTrans" cxnId="{AFEA96AA-111E-4A2E-88D0-D119D0863302}">
      <dgm:prSet/>
      <dgm:spPr/>
      <dgm:t>
        <a:bodyPr/>
        <a:lstStyle/>
        <a:p>
          <a:endParaRPr lang="es-ES"/>
        </a:p>
      </dgm:t>
    </dgm:pt>
    <dgm:pt modelId="{2FDD55CA-A673-486C-9163-EC60CC740FE1}" type="sibTrans" cxnId="{AFEA96AA-111E-4A2E-88D0-D119D0863302}">
      <dgm:prSet/>
      <dgm:spPr/>
      <dgm:t>
        <a:bodyPr/>
        <a:lstStyle/>
        <a:p>
          <a:endParaRPr lang="es-ES"/>
        </a:p>
      </dgm:t>
    </dgm:pt>
    <dgm:pt modelId="{9F561D8E-D0AB-4429-937D-B5F0F47144CF}">
      <dgm:prSet phldrT="[Texto]"/>
      <dgm:spPr>
        <a:solidFill>
          <a:schemeClr val="accent2"/>
        </a:solidFill>
      </dgm:spPr>
      <dgm:t>
        <a:bodyPr/>
        <a:lstStyle/>
        <a:p>
          <a:r>
            <a:rPr lang="es-ES" dirty="0" smtClean="0"/>
            <a:t>Ejercicio</a:t>
          </a:r>
          <a:endParaRPr lang="es-ES" dirty="0"/>
        </a:p>
      </dgm:t>
    </dgm:pt>
    <dgm:pt modelId="{60C31035-407C-4466-9BAC-423947C0CB35}" type="parTrans" cxnId="{929A1DF3-0CEF-4478-B799-3172E9116B5D}">
      <dgm:prSet/>
      <dgm:spPr/>
      <dgm:t>
        <a:bodyPr/>
        <a:lstStyle/>
        <a:p>
          <a:endParaRPr lang="es-ES"/>
        </a:p>
      </dgm:t>
    </dgm:pt>
    <dgm:pt modelId="{414F35FE-EDE5-4A88-9ACA-45E906A59880}" type="sibTrans" cxnId="{929A1DF3-0CEF-4478-B799-3172E9116B5D}">
      <dgm:prSet/>
      <dgm:spPr/>
      <dgm:t>
        <a:bodyPr/>
        <a:lstStyle/>
        <a:p>
          <a:endParaRPr lang="es-ES"/>
        </a:p>
      </dgm:t>
    </dgm:pt>
    <dgm:pt modelId="{41401924-37F9-4552-AD1A-A871BA8EAA10}">
      <dgm:prSet phldrT="[Texto]"/>
      <dgm:spPr>
        <a:solidFill>
          <a:schemeClr val="accent3">
            <a:alpha val="40000"/>
          </a:schemeClr>
        </a:solidFill>
      </dgm:spPr>
      <dgm:t>
        <a:bodyPr/>
        <a:lstStyle/>
        <a:p>
          <a:endParaRPr lang="es-ES" dirty="0"/>
        </a:p>
      </dgm:t>
    </dgm:pt>
    <dgm:pt modelId="{F1639811-3D1B-4532-81BB-5CEE3FD34019}" type="parTrans" cxnId="{C97E86C1-1B17-4995-972E-D7B354C43FB4}">
      <dgm:prSet/>
      <dgm:spPr/>
      <dgm:t>
        <a:bodyPr/>
        <a:lstStyle/>
        <a:p>
          <a:endParaRPr lang="es-ES"/>
        </a:p>
      </dgm:t>
    </dgm:pt>
    <dgm:pt modelId="{B05DDA6F-2030-44AB-A797-F54C1B0FBE47}" type="sibTrans" cxnId="{C97E86C1-1B17-4995-972E-D7B354C43FB4}">
      <dgm:prSet/>
      <dgm:spPr/>
      <dgm:t>
        <a:bodyPr/>
        <a:lstStyle/>
        <a:p>
          <a:endParaRPr lang="es-ES"/>
        </a:p>
      </dgm:t>
    </dgm:pt>
    <dgm:pt modelId="{1C0EF05F-FC0A-40B2-9C94-73046A32A45E}">
      <dgm:prSet phldrT="[Texto]"/>
      <dgm:spPr>
        <a:solidFill>
          <a:schemeClr val="accent6">
            <a:alpha val="40000"/>
          </a:schemeClr>
        </a:solidFill>
      </dgm:spPr>
      <dgm:t>
        <a:bodyPr/>
        <a:lstStyle/>
        <a:p>
          <a:endParaRPr lang="es-ES" dirty="0"/>
        </a:p>
      </dgm:t>
    </dgm:pt>
    <dgm:pt modelId="{EAC254C2-993E-44AB-B1D4-518C2B1D0544}" type="parTrans" cxnId="{83CB085B-4E49-458A-949A-1EB6A7C8AA25}">
      <dgm:prSet/>
      <dgm:spPr/>
      <dgm:t>
        <a:bodyPr/>
        <a:lstStyle/>
        <a:p>
          <a:endParaRPr lang="es-ES"/>
        </a:p>
      </dgm:t>
    </dgm:pt>
    <dgm:pt modelId="{88189BDE-BEE9-4629-B1F2-53C169E331F7}" type="sibTrans" cxnId="{83CB085B-4E49-458A-949A-1EB6A7C8AA25}">
      <dgm:prSet/>
      <dgm:spPr/>
      <dgm:t>
        <a:bodyPr/>
        <a:lstStyle/>
        <a:p>
          <a:endParaRPr lang="es-ES"/>
        </a:p>
      </dgm:t>
    </dgm:pt>
    <dgm:pt modelId="{55C01A70-40B2-4629-AD16-1B28D752701B}" type="pres">
      <dgm:prSet presAssocID="{8EE55545-F9D8-4313-BD59-AC422EE4D95F}" presName="Name0" presStyleCnt="0">
        <dgm:presLayoutVars>
          <dgm:dir/>
          <dgm:resizeHandles val="exact"/>
        </dgm:presLayoutVars>
      </dgm:prSet>
      <dgm:spPr/>
    </dgm:pt>
    <dgm:pt modelId="{4BDA2CA8-0542-44C1-985C-A0043D02B460}" type="pres">
      <dgm:prSet presAssocID="{BCBA35F4-DD8F-4E86-B723-D88DFB5EF39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2058E5E-C81A-4433-92BF-B4248ECB8FB9}" type="pres">
      <dgm:prSet presAssocID="{2FDD55CA-A673-486C-9163-EC60CC740FE1}" presName="sibTrans" presStyleLbl="sibTrans2D1" presStyleIdx="0" presStyleCnt="3"/>
      <dgm:spPr/>
      <dgm:t>
        <a:bodyPr/>
        <a:lstStyle/>
        <a:p>
          <a:endParaRPr lang="es-ES"/>
        </a:p>
      </dgm:t>
    </dgm:pt>
    <dgm:pt modelId="{8D443D6B-CAA4-4239-9D3F-69E69AD62EAA}" type="pres">
      <dgm:prSet presAssocID="{2FDD55CA-A673-486C-9163-EC60CC740FE1}" presName="connectorText" presStyleLbl="sibTrans2D1" presStyleIdx="0" presStyleCnt="3"/>
      <dgm:spPr/>
      <dgm:t>
        <a:bodyPr/>
        <a:lstStyle/>
        <a:p>
          <a:endParaRPr lang="es-ES"/>
        </a:p>
      </dgm:t>
    </dgm:pt>
    <dgm:pt modelId="{CD02E1A0-034D-44D9-917B-DE2A81C814AB}" type="pres">
      <dgm:prSet presAssocID="{9F561D8E-D0AB-4429-937D-B5F0F47144C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02814B5-1604-42C9-AEFE-D5431DCF7C4B}" type="pres">
      <dgm:prSet presAssocID="{414F35FE-EDE5-4A88-9ACA-45E906A59880}" presName="sibTrans" presStyleLbl="sibTrans2D1" presStyleIdx="1" presStyleCnt="3"/>
      <dgm:spPr/>
      <dgm:t>
        <a:bodyPr/>
        <a:lstStyle/>
        <a:p>
          <a:endParaRPr lang="es-ES"/>
        </a:p>
      </dgm:t>
    </dgm:pt>
    <dgm:pt modelId="{EFC8DBCF-2139-4C72-8D13-FABAB1B2BE6E}" type="pres">
      <dgm:prSet presAssocID="{414F35FE-EDE5-4A88-9ACA-45E906A59880}" presName="connectorText" presStyleLbl="sibTrans2D1" presStyleIdx="1" presStyleCnt="3"/>
      <dgm:spPr/>
      <dgm:t>
        <a:bodyPr/>
        <a:lstStyle/>
        <a:p>
          <a:endParaRPr lang="es-ES"/>
        </a:p>
      </dgm:t>
    </dgm:pt>
    <dgm:pt modelId="{F9FED2AA-C2CD-4959-B452-76E5CC0DD17D}" type="pres">
      <dgm:prSet presAssocID="{41401924-37F9-4552-AD1A-A871BA8EAA1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480FE03-1E83-4B81-9A52-209D5D2A6779}" type="pres">
      <dgm:prSet presAssocID="{B05DDA6F-2030-44AB-A797-F54C1B0FBE47}" presName="sibTrans" presStyleLbl="sibTrans2D1" presStyleIdx="2" presStyleCnt="3"/>
      <dgm:spPr/>
      <dgm:t>
        <a:bodyPr/>
        <a:lstStyle/>
        <a:p>
          <a:endParaRPr lang="es-ES"/>
        </a:p>
      </dgm:t>
    </dgm:pt>
    <dgm:pt modelId="{76AE8469-6D07-472E-B721-E3E18505BB5B}" type="pres">
      <dgm:prSet presAssocID="{B05DDA6F-2030-44AB-A797-F54C1B0FBE47}" presName="connectorText" presStyleLbl="sibTrans2D1" presStyleIdx="2" presStyleCnt="3"/>
      <dgm:spPr/>
      <dgm:t>
        <a:bodyPr/>
        <a:lstStyle/>
        <a:p>
          <a:endParaRPr lang="es-ES"/>
        </a:p>
      </dgm:t>
    </dgm:pt>
    <dgm:pt modelId="{A03A63D1-C043-482E-B856-4D6FD220D763}" type="pres">
      <dgm:prSet presAssocID="{1C0EF05F-FC0A-40B2-9C94-73046A32A45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E2F4DCE-EF6A-4ACB-AE8A-7216509438BF}" type="presOf" srcId="{414F35FE-EDE5-4A88-9ACA-45E906A59880}" destId="{B02814B5-1604-42C9-AEFE-D5431DCF7C4B}" srcOrd="0" destOrd="0" presId="urn:microsoft.com/office/officeart/2005/8/layout/process1"/>
    <dgm:cxn modelId="{7833E628-59C8-44D0-91C1-153390EA6123}" type="presOf" srcId="{414F35FE-EDE5-4A88-9ACA-45E906A59880}" destId="{EFC8DBCF-2139-4C72-8D13-FABAB1B2BE6E}" srcOrd="1" destOrd="0" presId="urn:microsoft.com/office/officeart/2005/8/layout/process1"/>
    <dgm:cxn modelId="{95A24C69-0E34-42E7-9850-78039BBB6E2A}" type="presOf" srcId="{B05DDA6F-2030-44AB-A797-F54C1B0FBE47}" destId="{2480FE03-1E83-4B81-9A52-209D5D2A6779}" srcOrd="0" destOrd="0" presId="urn:microsoft.com/office/officeart/2005/8/layout/process1"/>
    <dgm:cxn modelId="{E4980E4A-9D1D-4B94-ADAC-E5808F0AC078}" type="presOf" srcId="{2FDD55CA-A673-486C-9163-EC60CC740FE1}" destId="{92058E5E-C81A-4433-92BF-B4248ECB8FB9}" srcOrd="0" destOrd="0" presId="urn:microsoft.com/office/officeart/2005/8/layout/process1"/>
    <dgm:cxn modelId="{79E484F1-F27A-4994-9B91-F4D1840EF712}" type="presOf" srcId="{41401924-37F9-4552-AD1A-A871BA8EAA10}" destId="{F9FED2AA-C2CD-4959-B452-76E5CC0DD17D}" srcOrd="0" destOrd="0" presId="urn:microsoft.com/office/officeart/2005/8/layout/process1"/>
    <dgm:cxn modelId="{AFEA96AA-111E-4A2E-88D0-D119D0863302}" srcId="{8EE55545-F9D8-4313-BD59-AC422EE4D95F}" destId="{BCBA35F4-DD8F-4E86-B723-D88DFB5EF395}" srcOrd="0" destOrd="0" parTransId="{D8994433-497D-4427-B2E5-42130BF6806E}" sibTransId="{2FDD55CA-A673-486C-9163-EC60CC740FE1}"/>
    <dgm:cxn modelId="{6DF06A93-A463-4B8D-8445-B597F8747F70}" type="presOf" srcId="{8EE55545-F9D8-4313-BD59-AC422EE4D95F}" destId="{55C01A70-40B2-4629-AD16-1B28D752701B}" srcOrd="0" destOrd="0" presId="urn:microsoft.com/office/officeart/2005/8/layout/process1"/>
    <dgm:cxn modelId="{AE668808-2759-4B51-831D-84D00CACA193}" type="presOf" srcId="{1C0EF05F-FC0A-40B2-9C94-73046A32A45E}" destId="{A03A63D1-C043-482E-B856-4D6FD220D763}" srcOrd="0" destOrd="0" presId="urn:microsoft.com/office/officeart/2005/8/layout/process1"/>
    <dgm:cxn modelId="{316E0686-AD0A-4F69-9DA8-729EE4E776F8}" type="presOf" srcId="{9F561D8E-D0AB-4429-937D-B5F0F47144CF}" destId="{CD02E1A0-034D-44D9-917B-DE2A81C814AB}" srcOrd="0" destOrd="0" presId="urn:microsoft.com/office/officeart/2005/8/layout/process1"/>
    <dgm:cxn modelId="{3A890388-4622-49C7-A677-7A815F8AB3C8}" type="presOf" srcId="{B05DDA6F-2030-44AB-A797-F54C1B0FBE47}" destId="{76AE8469-6D07-472E-B721-E3E18505BB5B}" srcOrd="1" destOrd="0" presId="urn:microsoft.com/office/officeart/2005/8/layout/process1"/>
    <dgm:cxn modelId="{83CB085B-4E49-458A-949A-1EB6A7C8AA25}" srcId="{8EE55545-F9D8-4313-BD59-AC422EE4D95F}" destId="{1C0EF05F-FC0A-40B2-9C94-73046A32A45E}" srcOrd="3" destOrd="0" parTransId="{EAC254C2-993E-44AB-B1D4-518C2B1D0544}" sibTransId="{88189BDE-BEE9-4629-B1F2-53C169E331F7}"/>
    <dgm:cxn modelId="{C97E86C1-1B17-4995-972E-D7B354C43FB4}" srcId="{8EE55545-F9D8-4313-BD59-AC422EE4D95F}" destId="{41401924-37F9-4552-AD1A-A871BA8EAA10}" srcOrd="2" destOrd="0" parTransId="{F1639811-3D1B-4532-81BB-5CEE3FD34019}" sibTransId="{B05DDA6F-2030-44AB-A797-F54C1B0FBE47}"/>
    <dgm:cxn modelId="{929A1DF3-0CEF-4478-B799-3172E9116B5D}" srcId="{8EE55545-F9D8-4313-BD59-AC422EE4D95F}" destId="{9F561D8E-D0AB-4429-937D-B5F0F47144CF}" srcOrd="1" destOrd="0" parTransId="{60C31035-407C-4466-9BAC-423947C0CB35}" sibTransId="{414F35FE-EDE5-4A88-9ACA-45E906A59880}"/>
    <dgm:cxn modelId="{F23F86D5-D4FB-45A1-8012-25E88A1A548E}" type="presOf" srcId="{BCBA35F4-DD8F-4E86-B723-D88DFB5EF395}" destId="{4BDA2CA8-0542-44C1-985C-A0043D02B460}" srcOrd="0" destOrd="0" presId="urn:microsoft.com/office/officeart/2005/8/layout/process1"/>
    <dgm:cxn modelId="{9DDBD3F4-219E-4AFD-B1A5-9852D686CFBF}" type="presOf" srcId="{2FDD55CA-A673-486C-9163-EC60CC740FE1}" destId="{8D443D6B-CAA4-4239-9D3F-69E69AD62EAA}" srcOrd="1" destOrd="0" presId="urn:microsoft.com/office/officeart/2005/8/layout/process1"/>
    <dgm:cxn modelId="{37927D96-979A-4D48-872C-D1B9A4D3A7B2}" type="presParOf" srcId="{55C01A70-40B2-4629-AD16-1B28D752701B}" destId="{4BDA2CA8-0542-44C1-985C-A0043D02B460}" srcOrd="0" destOrd="0" presId="urn:microsoft.com/office/officeart/2005/8/layout/process1"/>
    <dgm:cxn modelId="{A5A8A3FF-F2A9-4DBB-93C2-1E6E12162726}" type="presParOf" srcId="{55C01A70-40B2-4629-AD16-1B28D752701B}" destId="{92058E5E-C81A-4433-92BF-B4248ECB8FB9}" srcOrd="1" destOrd="0" presId="urn:microsoft.com/office/officeart/2005/8/layout/process1"/>
    <dgm:cxn modelId="{234AF4C2-7311-440E-A45C-1A3E7EA1284A}" type="presParOf" srcId="{92058E5E-C81A-4433-92BF-B4248ECB8FB9}" destId="{8D443D6B-CAA4-4239-9D3F-69E69AD62EAA}" srcOrd="0" destOrd="0" presId="urn:microsoft.com/office/officeart/2005/8/layout/process1"/>
    <dgm:cxn modelId="{18E3010C-748D-4053-868C-65A522D2A871}" type="presParOf" srcId="{55C01A70-40B2-4629-AD16-1B28D752701B}" destId="{CD02E1A0-034D-44D9-917B-DE2A81C814AB}" srcOrd="2" destOrd="0" presId="urn:microsoft.com/office/officeart/2005/8/layout/process1"/>
    <dgm:cxn modelId="{C74505BB-660D-49E2-8E23-DF64CAE07CE2}" type="presParOf" srcId="{55C01A70-40B2-4629-AD16-1B28D752701B}" destId="{B02814B5-1604-42C9-AEFE-D5431DCF7C4B}" srcOrd="3" destOrd="0" presId="urn:microsoft.com/office/officeart/2005/8/layout/process1"/>
    <dgm:cxn modelId="{7E9A009C-EE42-47C4-9E15-C099B000B2F8}" type="presParOf" srcId="{B02814B5-1604-42C9-AEFE-D5431DCF7C4B}" destId="{EFC8DBCF-2139-4C72-8D13-FABAB1B2BE6E}" srcOrd="0" destOrd="0" presId="urn:microsoft.com/office/officeart/2005/8/layout/process1"/>
    <dgm:cxn modelId="{06FC8044-3CEB-45A8-90FA-4EB791833721}" type="presParOf" srcId="{55C01A70-40B2-4629-AD16-1B28D752701B}" destId="{F9FED2AA-C2CD-4959-B452-76E5CC0DD17D}" srcOrd="4" destOrd="0" presId="urn:microsoft.com/office/officeart/2005/8/layout/process1"/>
    <dgm:cxn modelId="{AE53F8F1-C231-4983-BE84-E5851CFBA1B2}" type="presParOf" srcId="{55C01A70-40B2-4629-AD16-1B28D752701B}" destId="{2480FE03-1E83-4B81-9A52-209D5D2A6779}" srcOrd="5" destOrd="0" presId="urn:microsoft.com/office/officeart/2005/8/layout/process1"/>
    <dgm:cxn modelId="{43197D4A-3A2E-4B19-9C7E-0EDD51AC6D23}" type="presParOf" srcId="{2480FE03-1E83-4B81-9A52-209D5D2A6779}" destId="{76AE8469-6D07-472E-B721-E3E18505BB5B}" srcOrd="0" destOrd="0" presId="urn:microsoft.com/office/officeart/2005/8/layout/process1"/>
    <dgm:cxn modelId="{391C1C40-AF16-43EE-9718-C1EA210EC105}" type="presParOf" srcId="{55C01A70-40B2-4629-AD16-1B28D752701B}" destId="{A03A63D1-C043-482E-B856-4D6FD220D763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8EE55545-F9D8-4313-BD59-AC422EE4D95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BCBA35F4-DD8F-4E86-B723-D88DFB5EF395}">
      <dgm:prSet phldrT="[Texto]"/>
      <dgm:spPr>
        <a:solidFill>
          <a:schemeClr val="accent1">
            <a:hueOff val="0"/>
            <a:satOff val="0"/>
            <a:lumOff val="0"/>
            <a:alpha val="40000"/>
          </a:schemeClr>
        </a:solidFill>
      </dgm:spPr>
      <dgm:t>
        <a:bodyPr/>
        <a:lstStyle/>
        <a:p>
          <a:endParaRPr lang="es-ES" dirty="0"/>
        </a:p>
      </dgm:t>
    </dgm:pt>
    <dgm:pt modelId="{D8994433-497D-4427-B2E5-42130BF6806E}" type="parTrans" cxnId="{AFEA96AA-111E-4A2E-88D0-D119D0863302}">
      <dgm:prSet/>
      <dgm:spPr/>
      <dgm:t>
        <a:bodyPr/>
        <a:lstStyle/>
        <a:p>
          <a:endParaRPr lang="es-ES"/>
        </a:p>
      </dgm:t>
    </dgm:pt>
    <dgm:pt modelId="{2FDD55CA-A673-486C-9163-EC60CC740FE1}" type="sibTrans" cxnId="{AFEA96AA-111E-4A2E-88D0-D119D0863302}">
      <dgm:prSet/>
      <dgm:spPr/>
      <dgm:t>
        <a:bodyPr/>
        <a:lstStyle/>
        <a:p>
          <a:endParaRPr lang="es-ES"/>
        </a:p>
      </dgm:t>
    </dgm:pt>
    <dgm:pt modelId="{9F561D8E-D0AB-4429-937D-B5F0F47144CF}">
      <dgm:prSet phldrT="[Texto]"/>
      <dgm:spPr>
        <a:solidFill>
          <a:schemeClr val="accent2"/>
        </a:solidFill>
      </dgm:spPr>
      <dgm:t>
        <a:bodyPr/>
        <a:lstStyle/>
        <a:p>
          <a:r>
            <a:rPr lang="es-ES" dirty="0" smtClean="0"/>
            <a:t>Ejercicio</a:t>
          </a:r>
          <a:endParaRPr lang="es-ES" dirty="0"/>
        </a:p>
      </dgm:t>
    </dgm:pt>
    <dgm:pt modelId="{60C31035-407C-4466-9BAC-423947C0CB35}" type="parTrans" cxnId="{929A1DF3-0CEF-4478-B799-3172E9116B5D}">
      <dgm:prSet/>
      <dgm:spPr/>
      <dgm:t>
        <a:bodyPr/>
        <a:lstStyle/>
        <a:p>
          <a:endParaRPr lang="es-ES"/>
        </a:p>
      </dgm:t>
    </dgm:pt>
    <dgm:pt modelId="{414F35FE-EDE5-4A88-9ACA-45E906A59880}" type="sibTrans" cxnId="{929A1DF3-0CEF-4478-B799-3172E9116B5D}">
      <dgm:prSet/>
      <dgm:spPr/>
      <dgm:t>
        <a:bodyPr/>
        <a:lstStyle/>
        <a:p>
          <a:endParaRPr lang="es-ES"/>
        </a:p>
      </dgm:t>
    </dgm:pt>
    <dgm:pt modelId="{41401924-37F9-4552-AD1A-A871BA8EAA10}">
      <dgm:prSet phldrT="[Texto]"/>
      <dgm:spPr>
        <a:solidFill>
          <a:schemeClr val="accent3">
            <a:alpha val="40000"/>
          </a:schemeClr>
        </a:solidFill>
      </dgm:spPr>
      <dgm:t>
        <a:bodyPr/>
        <a:lstStyle/>
        <a:p>
          <a:endParaRPr lang="es-ES" dirty="0"/>
        </a:p>
      </dgm:t>
    </dgm:pt>
    <dgm:pt modelId="{F1639811-3D1B-4532-81BB-5CEE3FD34019}" type="parTrans" cxnId="{C97E86C1-1B17-4995-972E-D7B354C43FB4}">
      <dgm:prSet/>
      <dgm:spPr/>
      <dgm:t>
        <a:bodyPr/>
        <a:lstStyle/>
        <a:p>
          <a:endParaRPr lang="es-ES"/>
        </a:p>
      </dgm:t>
    </dgm:pt>
    <dgm:pt modelId="{B05DDA6F-2030-44AB-A797-F54C1B0FBE47}" type="sibTrans" cxnId="{C97E86C1-1B17-4995-972E-D7B354C43FB4}">
      <dgm:prSet/>
      <dgm:spPr/>
      <dgm:t>
        <a:bodyPr/>
        <a:lstStyle/>
        <a:p>
          <a:endParaRPr lang="es-ES"/>
        </a:p>
      </dgm:t>
    </dgm:pt>
    <dgm:pt modelId="{1C0EF05F-FC0A-40B2-9C94-73046A32A45E}">
      <dgm:prSet phldrT="[Texto]"/>
      <dgm:spPr>
        <a:solidFill>
          <a:schemeClr val="accent6">
            <a:alpha val="40000"/>
          </a:schemeClr>
        </a:solidFill>
      </dgm:spPr>
      <dgm:t>
        <a:bodyPr/>
        <a:lstStyle/>
        <a:p>
          <a:endParaRPr lang="es-ES" dirty="0"/>
        </a:p>
      </dgm:t>
    </dgm:pt>
    <dgm:pt modelId="{EAC254C2-993E-44AB-B1D4-518C2B1D0544}" type="parTrans" cxnId="{83CB085B-4E49-458A-949A-1EB6A7C8AA25}">
      <dgm:prSet/>
      <dgm:spPr/>
      <dgm:t>
        <a:bodyPr/>
        <a:lstStyle/>
        <a:p>
          <a:endParaRPr lang="es-ES"/>
        </a:p>
      </dgm:t>
    </dgm:pt>
    <dgm:pt modelId="{88189BDE-BEE9-4629-B1F2-53C169E331F7}" type="sibTrans" cxnId="{83CB085B-4E49-458A-949A-1EB6A7C8AA25}">
      <dgm:prSet/>
      <dgm:spPr/>
      <dgm:t>
        <a:bodyPr/>
        <a:lstStyle/>
        <a:p>
          <a:endParaRPr lang="es-ES"/>
        </a:p>
      </dgm:t>
    </dgm:pt>
    <dgm:pt modelId="{55C01A70-40B2-4629-AD16-1B28D752701B}" type="pres">
      <dgm:prSet presAssocID="{8EE55545-F9D8-4313-BD59-AC422EE4D95F}" presName="Name0" presStyleCnt="0">
        <dgm:presLayoutVars>
          <dgm:dir/>
          <dgm:resizeHandles val="exact"/>
        </dgm:presLayoutVars>
      </dgm:prSet>
      <dgm:spPr/>
    </dgm:pt>
    <dgm:pt modelId="{4BDA2CA8-0542-44C1-985C-A0043D02B460}" type="pres">
      <dgm:prSet presAssocID="{BCBA35F4-DD8F-4E86-B723-D88DFB5EF39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2058E5E-C81A-4433-92BF-B4248ECB8FB9}" type="pres">
      <dgm:prSet presAssocID="{2FDD55CA-A673-486C-9163-EC60CC740FE1}" presName="sibTrans" presStyleLbl="sibTrans2D1" presStyleIdx="0" presStyleCnt="3"/>
      <dgm:spPr/>
      <dgm:t>
        <a:bodyPr/>
        <a:lstStyle/>
        <a:p>
          <a:endParaRPr lang="es-ES"/>
        </a:p>
      </dgm:t>
    </dgm:pt>
    <dgm:pt modelId="{8D443D6B-CAA4-4239-9D3F-69E69AD62EAA}" type="pres">
      <dgm:prSet presAssocID="{2FDD55CA-A673-486C-9163-EC60CC740FE1}" presName="connectorText" presStyleLbl="sibTrans2D1" presStyleIdx="0" presStyleCnt="3"/>
      <dgm:spPr/>
      <dgm:t>
        <a:bodyPr/>
        <a:lstStyle/>
        <a:p>
          <a:endParaRPr lang="es-ES"/>
        </a:p>
      </dgm:t>
    </dgm:pt>
    <dgm:pt modelId="{CD02E1A0-034D-44D9-917B-DE2A81C814AB}" type="pres">
      <dgm:prSet presAssocID="{9F561D8E-D0AB-4429-937D-B5F0F47144C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02814B5-1604-42C9-AEFE-D5431DCF7C4B}" type="pres">
      <dgm:prSet presAssocID="{414F35FE-EDE5-4A88-9ACA-45E906A59880}" presName="sibTrans" presStyleLbl="sibTrans2D1" presStyleIdx="1" presStyleCnt="3"/>
      <dgm:spPr/>
      <dgm:t>
        <a:bodyPr/>
        <a:lstStyle/>
        <a:p>
          <a:endParaRPr lang="es-ES"/>
        </a:p>
      </dgm:t>
    </dgm:pt>
    <dgm:pt modelId="{EFC8DBCF-2139-4C72-8D13-FABAB1B2BE6E}" type="pres">
      <dgm:prSet presAssocID="{414F35FE-EDE5-4A88-9ACA-45E906A59880}" presName="connectorText" presStyleLbl="sibTrans2D1" presStyleIdx="1" presStyleCnt="3"/>
      <dgm:spPr/>
      <dgm:t>
        <a:bodyPr/>
        <a:lstStyle/>
        <a:p>
          <a:endParaRPr lang="es-ES"/>
        </a:p>
      </dgm:t>
    </dgm:pt>
    <dgm:pt modelId="{F9FED2AA-C2CD-4959-B452-76E5CC0DD17D}" type="pres">
      <dgm:prSet presAssocID="{41401924-37F9-4552-AD1A-A871BA8EAA1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480FE03-1E83-4B81-9A52-209D5D2A6779}" type="pres">
      <dgm:prSet presAssocID="{B05DDA6F-2030-44AB-A797-F54C1B0FBE47}" presName="sibTrans" presStyleLbl="sibTrans2D1" presStyleIdx="2" presStyleCnt="3"/>
      <dgm:spPr/>
      <dgm:t>
        <a:bodyPr/>
        <a:lstStyle/>
        <a:p>
          <a:endParaRPr lang="es-ES"/>
        </a:p>
      </dgm:t>
    </dgm:pt>
    <dgm:pt modelId="{76AE8469-6D07-472E-B721-E3E18505BB5B}" type="pres">
      <dgm:prSet presAssocID="{B05DDA6F-2030-44AB-A797-F54C1B0FBE47}" presName="connectorText" presStyleLbl="sibTrans2D1" presStyleIdx="2" presStyleCnt="3"/>
      <dgm:spPr/>
      <dgm:t>
        <a:bodyPr/>
        <a:lstStyle/>
        <a:p>
          <a:endParaRPr lang="es-ES"/>
        </a:p>
      </dgm:t>
    </dgm:pt>
    <dgm:pt modelId="{A03A63D1-C043-482E-B856-4D6FD220D763}" type="pres">
      <dgm:prSet presAssocID="{1C0EF05F-FC0A-40B2-9C94-73046A32A45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E2F4DCE-EF6A-4ACB-AE8A-7216509438BF}" type="presOf" srcId="{414F35FE-EDE5-4A88-9ACA-45E906A59880}" destId="{B02814B5-1604-42C9-AEFE-D5431DCF7C4B}" srcOrd="0" destOrd="0" presId="urn:microsoft.com/office/officeart/2005/8/layout/process1"/>
    <dgm:cxn modelId="{7833E628-59C8-44D0-91C1-153390EA6123}" type="presOf" srcId="{414F35FE-EDE5-4A88-9ACA-45E906A59880}" destId="{EFC8DBCF-2139-4C72-8D13-FABAB1B2BE6E}" srcOrd="1" destOrd="0" presId="urn:microsoft.com/office/officeart/2005/8/layout/process1"/>
    <dgm:cxn modelId="{95A24C69-0E34-42E7-9850-78039BBB6E2A}" type="presOf" srcId="{B05DDA6F-2030-44AB-A797-F54C1B0FBE47}" destId="{2480FE03-1E83-4B81-9A52-209D5D2A6779}" srcOrd="0" destOrd="0" presId="urn:microsoft.com/office/officeart/2005/8/layout/process1"/>
    <dgm:cxn modelId="{E4980E4A-9D1D-4B94-ADAC-E5808F0AC078}" type="presOf" srcId="{2FDD55CA-A673-486C-9163-EC60CC740FE1}" destId="{92058E5E-C81A-4433-92BF-B4248ECB8FB9}" srcOrd="0" destOrd="0" presId="urn:microsoft.com/office/officeart/2005/8/layout/process1"/>
    <dgm:cxn modelId="{79E484F1-F27A-4994-9B91-F4D1840EF712}" type="presOf" srcId="{41401924-37F9-4552-AD1A-A871BA8EAA10}" destId="{F9FED2AA-C2CD-4959-B452-76E5CC0DD17D}" srcOrd="0" destOrd="0" presId="urn:microsoft.com/office/officeart/2005/8/layout/process1"/>
    <dgm:cxn modelId="{AFEA96AA-111E-4A2E-88D0-D119D0863302}" srcId="{8EE55545-F9D8-4313-BD59-AC422EE4D95F}" destId="{BCBA35F4-DD8F-4E86-B723-D88DFB5EF395}" srcOrd="0" destOrd="0" parTransId="{D8994433-497D-4427-B2E5-42130BF6806E}" sibTransId="{2FDD55CA-A673-486C-9163-EC60CC740FE1}"/>
    <dgm:cxn modelId="{6DF06A93-A463-4B8D-8445-B597F8747F70}" type="presOf" srcId="{8EE55545-F9D8-4313-BD59-AC422EE4D95F}" destId="{55C01A70-40B2-4629-AD16-1B28D752701B}" srcOrd="0" destOrd="0" presId="urn:microsoft.com/office/officeart/2005/8/layout/process1"/>
    <dgm:cxn modelId="{AE668808-2759-4B51-831D-84D00CACA193}" type="presOf" srcId="{1C0EF05F-FC0A-40B2-9C94-73046A32A45E}" destId="{A03A63D1-C043-482E-B856-4D6FD220D763}" srcOrd="0" destOrd="0" presId="urn:microsoft.com/office/officeart/2005/8/layout/process1"/>
    <dgm:cxn modelId="{316E0686-AD0A-4F69-9DA8-729EE4E776F8}" type="presOf" srcId="{9F561D8E-D0AB-4429-937D-B5F0F47144CF}" destId="{CD02E1A0-034D-44D9-917B-DE2A81C814AB}" srcOrd="0" destOrd="0" presId="urn:microsoft.com/office/officeart/2005/8/layout/process1"/>
    <dgm:cxn modelId="{3A890388-4622-49C7-A677-7A815F8AB3C8}" type="presOf" srcId="{B05DDA6F-2030-44AB-A797-F54C1B0FBE47}" destId="{76AE8469-6D07-472E-B721-E3E18505BB5B}" srcOrd="1" destOrd="0" presId="urn:microsoft.com/office/officeart/2005/8/layout/process1"/>
    <dgm:cxn modelId="{83CB085B-4E49-458A-949A-1EB6A7C8AA25}" srcId="{8EE55545-F9D8-4313-BD59-AC422EE4D95F}" destId="{1C0EF05F-FC0A-40B2-9C94-73046A32A45E}" srcOrd="3" destOrd="0" parTransId="{EAC254C2-993E-44AB-B1D4-518C2B1D0544}" sibTransId="{88189BDE-BEE9-4629-B1F2-53C169E331F7}"/>
    <dgm:cxn modelId="{C97E86C1-1B17-4995-972E-D7B354C43FB4}" srcId="{8EE55545-F9D8-4313-BD59-AC422EE4D95F}" destId="{41401924-37F9-4552-AD1A-A871BA8EAA10}" srcOrd="2" destOrd="0" parTransId="{F1639811-3D1B-4532-81BB-5CEE3FD34019}" sibTransId="{B05DDA6F-2030-44AB-A797-F54C1B0FBE47}"/>
    <dgm:cxn modelId="{929A1DF3-0CEF-4478-B799-3172E9116B5D}" srcId="{8EE55545-F9D8-4313-BD59-AC422EE4D95F}" destId="{9F561D8E-D0AB-4429-937D-B5F0F47144CF}" srcOrd="1" destOrd="0" parTransId="{60C31035-407C-4466-9BAC-423947C0CB35}" sibTransId="{414F35FE-EDE5-4A88-9ACA-45E906A59880}"/>
    <dgm:cxn modelId="{F23F86D5-D4FB-45A1-8012-25E88A1A548E}" type="presOf" srcId="{BCBA35F4-DD8F-4E86-B723-D88DFB5EF395}" destId="{4BDA2CA8-0542-44C1-985C-A0043D02B460}" srcOrd="0" destOrd="0" presId="urn:microsoft.com/office/officeart/2005/8/layout/process1"/>
    <dgm:cxn modelId="{9DDBD3F4-219E-4AFD-B1A5-9852D686CFBF}" type="presOf" srcId="{2FDD55CA-A673-486C-9163-EC60CC740FE1}" destId="{8D443D6B-CAA4-4239-9D3F-69E69AD62EAA}" srcOrd="1" destOrd="0" presId="urn:microsoft.com/office/officeart/2005/8/layout/process1"/>
    <dgm:cxn modelId="{37927D96-979A-4D48-872C-D1B9A4D3A7B2}" type="presParOf" srcId="{55C01A70-40B2-4629-AD16-1B28D752701B}" destId="{4BDA2CA8-0542-44C1-985C-A0043D02B460}" srcOrd="0" destOrd="0" presId="urn:microsoft.com/office/officeart/2005/8/layout/process1"/>
    <dgm:cxn modelId="{A5A8A3FF-F2A9-4DBB-93C2-1E6E12162726}" type="presParOf" srcId="{55C01A70-40B2-4629-AD16-1B28D752701B}" destId="{92058E5E-C81A-4433-92BF-B4248ECB8FB9}" srcOrd="1" destOrd="0" presId="urn:microsoft.com/office/officeart/2005/8/layout/process1"/>
    <dgm:cxn modelId="{234AF4C2-7311-440E-A45C-1A3E7EA1284A}" type="presParOf" srcId="{92058E5E-C81A-4433-92BF-B4248ECB8FB9}" destId="{8D443D6B-CAA4-4239-9D3F-69E69AD62EAA}" srcOrd="0" destOrd="0" presId="urn:microsoft.com/office/officeart/2005/8/layout/process1"/>
    <dgm:cxn modelId="{18E3010C-748D-4053-868C-65A522D2A871}" type="presParOf" srcId="{55C01A70-40B2-4629-AD16-1B28D752701B}" destId="{CD02E1A0-034D-44D9-917B-DE2A81C814AB}" srcOrd="2" destOrd="0" presId="urn:microsoft.com/office/officeart/2005/8/layout/process1"/>
    <dgm:cxn modelId="{C74505BB-660D-49E2-8E23-DF64CAE07CE2}" type="presParOf" srcId="{55C01A70-40B2-4629-AD16-1B28D752701B}" destId="{B02814B5-1604-42C9-AEFE-D5431DCF7C4B}" srcOrd="3" destOrd="0" presId="urn:microsoft.com/office/officeart/2005/8/layout/process1"/>
    <dgm:cxn modelId="{7E9A009C-EE42-47C4-9E15-C099B000B2F8}" type="presParOf" srcId="{B02814B5-1604-42C9-AEFE-D5431DCF7C4B}" destId="{EFC8DBCF-2139-4C72-8D13-FABAB1B2BE6E}" srcOrd="0" destOrd="0" presId="urn:microsoft.com/office/officeart/2005/8/layout/process1"/>
    <dgm:cxn modelId="{06FC8044-3CEB-45A8-90FA-4EB791833721}" type="presParOf" srcId="{55C01A70-40B2-4629-AD16-1B28D752701B}" destId="{F9FED2AA-C2CD-4959-B452-76E5CC0DD17D}" srcOrd="4" destOrd="0" presId="urn:microsoft.com/office/officeart/2005/8/layout/process1"/>
    <dgm:cxn modelId="{AE53F8F1-C231-4983-BE84-E5851CFBA1B2}" type="presParOf" srcId="{55C01A70-40B2-4629-AD16-1B28D752701B}" destId="{2480FE03-1E83-4B81-9A52-209D5D2A6779}" srcOrd="5" destOrd="0" presId="urn:microsoft.com/office/officeart/2005/8/layout/process1"/>
    <dgm:cxn modelId="{43197D4A-3A2E-4B19-9C7E-0EDD51AC6D23}" type="presParOf" srcId="{2480FE03-1E83-4B81-9A52-209D5D2A6779}" destId="{76AE8469-6D07-472E-B721-E3E18505BB5B}" srcOrd="0" destOrd="0" presId="urn:microsoft.com/office/officeart/2005/8/layout/process1"/>
    <dgm:cxn modelId="{391C1C40-AF16-43EE-9718-C1EA210EC105}" type="presParOf" srcId="{55C01A70-40B2-4629-AD16-1B28D752701B}" destId="{A03A63D1-C043-482E-B856-4D6FD220D763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8EE55545-F9D8-4313-BD59-AC422EE4D95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BCBA35F4-DD8F-4E86-B723-D88DFB5EF395}">
      <dgm:prSet phldrT="[Texto]"/>
      <dgm:spPr>
        <a:solidFill>
          <a:schemeClr val="accent1">
            <a:hueOff val="0"/>
            <a:satOff val="0"/>
            <a:lumOff val="0"/>
            <a:alpha val="40000"/>
          </a:schemeClr>
        </a:solidFill>
      </dgm:spPr>
      <dgm:t>
        <a:bodyPr/>
        <a:lstStyle/>
        <a:p>
          <a:endParaRPr lang="es-ES" dirty="0"/>
        </a:p>
      </dgm:t>
    </dgm:pt>
    <dgm:pt modelId="{D8994433-497D-4427-B2E5-42130BF6806E}" type="parTrans" cxnId="{AFEA96AA-111E-4A2E-88D0-D119D0863302}">
      <dgm:prSet/>
      <dgm:spPr/>
      <dgm:t>
        <a:bodyPr/>
        <a:lstStyle/>
        <a:p>
          <a:endParaRPr lang="es-ES"/>
        </a:p>
      </dgm:t>
    </dgm:pt>
    <dgm:pt modelId="{2FDD55CA-A673-486C-9163-EC60CC740FE1}" type="sibTrans" cxnId="{AFEA96AA-111E-4A2E-88D0-D119D0863302}">
      <dgm:prSet/>
      <dgm:spPr/>
      <dgm:t>
        <a:bodyPr/>
        <a:lstStyle/>
        <a:p>
          <a:endParaRPr lang="es-ES"/>
        </a:p>
      </dgm:t>
    </dgm:pt>
    <dgm:pt modelId="{9F561D8E-D0AB-4429-937D-B5F0F47144CF}">
      <dgm:prSet phldrT="[Texto]"/>
      <dgm:spPr>
        <a:solidFill>
          <a:schemeClr val="accent2"/>
        </a:solidFill>
      </dgm:spPr>
      <dgm:t>
        <a:bodyPr/>
        <a:lstStyle/>
        <a:p>
          <a:r>
            <a:rPr lang="es-ES" dirty="0" smtClean="0"/>
            <a:t>Ejercicio</a:t>
          </a:r>
          <a:endParaRPr lang="es-ES" dirty="0"/>
        </a:p>
      </dgm:t>
    </dgm:pt>
    <dgm:pt modelId="{60C31035-407C-4466-9BAC-423947C0CB35}" type="parTrans" cxnId="{929A1DF3-0CEF-4478-B799-3172E9116B5D}">
      <dgm:prSet/>
      <dgm:spPr/>
      <dgm:t>
        <a:bodyPr/>
        <a:lstStyle/>
        <a:p>
          <a:endParaRPr lang="es-ES"/>
        </a:p>
      </dgm:t>
    </dgm:pt>
    <dgm:pt modelId="{414F35FE-EDE5-4A88-9ACA-45E906A59880}" type="sibTrans" cxnId="{929A1DF3-0CEF-4478-B799-3172E9116B5D}">
      <dgm:prSet/>
      <dgm:spPr/>
      <dgm:t>
        <a:bodyPr/>
        <a:lstStyle/>
        <a:p>
          <a:endParaRPr lang="es-ES"/>
        </a:p>
      </dgm:t>
    </dgm:pt>
    <dgm:pt modelId="{41401924-37F9-4552-AD1A-A871BA8EAA10}">
      <dgm:prSet phldrT="[Texto]"/>
      <dgm:spPr>
        <a:solidFill>
          <a:schemeClr val="accent3">
            <a:alpha val="40000"/>
          </a:schemeClr>
        </a:solidFill>
      </dgm:spPr>
      <dgm:t>
        <a:bodyPr/>
        <a:lstStyle/>
        <a:p>
          <a:endParaRPr lang="es-ES" dirty="0"/>
        </a:p>
      </dgm:t>
    </dgm:pt>
    <dgm:pt modelId="{F1639811-3D1B-4532-81BB-5CEE3FD34019}" type="parTrans" cxnId="{C97E86C1-1B17-4995-972E-D7B354C43FB4}">
      <dgm:prSet/>
      <dgm:spPr/>
      <dgm:t>
        <a:bodyPr/>
        <a:lstStyle/>
        <a:p>
          <a:endParaRPr lang="es-ES"/>
        </a:p>
      </dgm:t>
    </dgm:pt>
    <dgm:pt modelId="{B05DDA6F-2030-44AB-A797-F54C1B0FBE47}" type="sibTrans" cxnId="{C97E86C1-1B17-4995-972E-D7B354C43FB4}">
      <dgm:prSet/>
      <dgm:spPr/>
      <dgm:t>
        <a:bodyPr/>
        <a:lstStyle/>
        <a:p>
          <a:endParaRPr lang="es-ES"/>
        </a:p>
      </dgm:t>
    </dgm:pt>
    <dgm:pt modelId="{1C0EF05F-FC0A-40B2-9C94-73046A32A45E}">
      <dgm:prSet phldrT="[Texto]"/>
      <dgm:spPr>
        <a:solidFill>
          <a:schemeClr val="accent6">
            <a:alpha val="40000"/>
          </a:schemeClr>
        </a:solidFill>
      </dgm:spPr>
      <dgm:t>
        <a:bodyPr/>
        <a:lstStyle/>
        <a:p>
          <a:endParaRPr lang="es-ES" dirty="0"/>
        </a:p>
      </dgm:t>
    </dgm:pt>
    <dgm:pt modelId="{EAC254C2-993E-44AB-B1D4-518C2B1D0544}" type="parTrans" cxnId="{83CB085B-4E49-458A-949A-1EB6A7C8AA25}">
      <dgm:prSet/>
      <dgm:spPr/>
      <dgm:t>
        <a:bodyPr/>
        <a:lstStyle/>
        <a:p>
          <a:endParaRPr lang="es-ES"/>
        </a:p>
      </dgm:t>
    </dgm:pt>
    <dgm:pt modelId="{88189BDE-BEE9-4629-B1F2-53C169E331F7}" type="sibTrans" cxnId="{83CB085B-4E49-458A-949A-1EB6A7C8AA25}">
      <dgm:prSet/>
      <dgm:spPr/>
      <dgm:t>
        <a:bodyPr/>
        <a:lstStyle/>
        <a:p>
          <a:endParaRPr lang="es-ES"/>
        </a:p>
      </dgm:t>
    </dgm:pt>
    <dgm:pt modelId="{55C01A70-40B2-4629-AD16-1B28D752701B}" type="pres">
      <dgm:prSet presAssocID="{8EE55545-F9D8-4313-BD59-AC422EE4D95F}" presName="Name0" presStyleCnt="0">
        <dgm:presLayoutVars>
          <dgm:dir/>
          <dgm:resizeHandles val="exact"/>
        </dgm:presLayoutVars>
      </dgm:prSet>
      <dgm:spPr/>
    </dgm:pt>
    <dgm:pt modelId="{4BDA2CA8-0542-44C1-985C-A0043D02B460}" type="pres">
      <dgm:prSet presAssocID="{BCBA35F4-DD8F-4E86-B723-D88DFB5EF39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2058E5E-C81A-4433-92BF-B4248ECB8FB9}" type="pres">
      <dgm:prSet presAssocID="{2FDD55CA-A673-486C-9163-EC60CC740FE1}" presName="sibTrans" presStyleLbl="sibTrans2D1" presStyleIdx="0" presStyleCnt="3"/>
      <dgm:spPr/>
      <dgm:t>
        <a:bodyPr/>
        <a:lstStyle/>
        <a:p>
          <a:endParaRPr lang="es-ES"/>
        </a:p>
      </dgm:t>
    </dgm:pt>
    <dgm:pt modelId="{8D443D6B-CAA4-4239-9D3F-69E69AD62EAA}" type="pres">
      <dgm:prSet presAssocID="{2FDD55CA-A673-486C-9163-EC60CC740FE1}" presName="connectorText" presStyleLbl="sibTrans2D1" presStyleIdx="0" presStyleCnt="3"/>
      <dgm:spPr/>
      <dgm:t>
        <a:bodyPr/>
        <a:lstStyle/>
        <a:p>
          <a:endParaRPr lang="es-ES"/>
        </a:p>
      </dgm:t>
    </dgm:pt>
    <dgm:pt modelId="{CD02E1A0-034D-44D9-917B-DE2A81C814AB}" type="pres">
      <dgm:prSet presAssocID="{9F561D8E-D0AB-4429-937D-B5F0F47144C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02814B5-1604-42C9-AEFE-D5431DCF7C4B}" type="pres">
      <dgm:prSet presAssocID="{414F35FE-EDE5-4A88-9ACA-45E906A59880}" presName="sibTrans" presStyleLbl="sibTrans2D1" presStyleIdx="1" presStyleCnt="3"/>
      <dgm:spPr/>
      <dgm:t>
        <a:bodyPr/>
        <a:lstStyle/>
        <a:p>
          <a:endParaRPr lang="es-ES"/>
        </a:p>
      </dgm:t>
    </dgm:pt>
    <dgm:pt modelId="{EFC8DBCF-2139-4C72-8D13-FABAB1B2BE6E}" type="pres">
      <dgm:prSet presAssocID="{414F35FE-EDE5-4A88-9ACA-45E906A59880}" presName="connectorText" presStyleLbl="sibTrans2D1" presStyleIdx="1" presStyleCnt="3"/>
      <dgm:spPr/>
      <dgm:t>
        <a:bodyPr/>
        <a:lstStyle/>
        <a:p>
          <a:endParaRPr lang="es-ES"/>
        </a:p>
      </dgm:t>
    </dgm:pt>
    <dgm:pt modelId="{F9FED2AA-C2CD-4959-B452-76E5CC0DD17D}" type="pres">
      <dgm:prSet presAssocID="{41401924-37F9-4552-AD1A-A871BA8EAA1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480FE03-1E83-4B81-9A52-209D5D2A6779}" type="pres">
      <dgm:prSet presAssocID="{B05DDA6F-2030-44AB-A797-F54C1B0FBE47}" presName="sibTrans" presStyleLbl="sibTrans2D1" presStyleIdx="2" presStyleCnt="3"/>
      <dgm:spPr/>
      <dgm:t>
        <a:bodyPr/>
        <a:lstStyle/>
        <a:p>
          <a:endParaRPr lang="es-ES"/>
        </a:p>
      </dgm:t>
    </dgm:pt>
    <dgm:pt modelId="{76AE8469-6D07-472E-B721-E3E18505BB5B}" type="pres">
      <dgm:prSet presAssocID="{B05DDA6F-2030-44AB-A797-F54C1B0FBE47}" presName="connectorText" presStyleLbl="sibTrans2D1" presStyleIdx="2" presStyleCnt="3"/>
      <dgm:spPr/>
      <dgm:t>
        <a:bodyPr/>
        <a:lstStyle/>
        <a:p>
          <a:endParaRPr lang="es-ES"/>
        </a:p>
      </dgm:t>
    </dgm:pt>
    <dgm:pt modelId="{A03A63D1-C043-482E-B856-4D6FD220D763}" type="pres">
      <dgm:prSet presAssocID="{1C0EF05F-FC0A-40B2-9C94-73046A32A45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E2F4DCE-EF6A-4ACB-AE8A-7216509438BF}" type="presOf" srcId="{414F35FE-EDE5-4A88-9ACA-45E906A59880}" destId="{B02814B5-1604-42C9-AEFE-D5431DCF7C4B}" srcOrd="0" destOrd="0" presId="urn:microsoft.com/office/officeart/2005/8/layout/process1"/>
    <dgm:cxn modelId="{7833E628-59C8-44D0-91C1-153390EA6123}" type="presOf" srcId="{414F35FE-EDE5-4A88-9ACA-45E906A59880}" destId="{EFC8DBCF-2139-4C72-8D13-FABAB1B2BE6E}" srcOrd="1" destOrd="0" presId="urn:microsoft.com/office/officeart/2005/8/layout/process1"/>
    <dgm:cxn modelId="{95A24C69-0E34-42E7-9850-78039BBB6E2A}" type="presOf" srcId="{B05DDA6F-2030-44AB-A797-F54C1B0FBE47}" destId="{2480FE03-1E83-4B81-9A52-209D5D2A6779}" srcOrd="0" destOrd="0" presId="urn:microsoft.com/office/officeart/2005/8/layout/process1"/>
    <dgm:cxn modelId="{E4980E4A-9D1D-4B94-ADAC-E5808F0AC078}" type="presOf" srcId="{2FDD55CA-A673-486C-9163-EC60CC740FE1}" destId="{92058E5E-C81A-4433-92BF-B4248ECB8FB9}" srcOrd="0" destOrd="0" presId="urn:microsoft.com/office/officeart/2005/8/layout/process1"/>
    <dgm:cxn modelId="{79E484F1-F27A-4994-9B91-F4D1840EF712}" type="presOf" srcId="{41401924-37F9-4552-AD1A-A871BA8EAA10}" destId="{F9FED2AA-C2CD-4959-B452-76E5CC0DD17D}" srcOrd="0" destOrd="0" presId="urn:microsoft.com/office/officeart/2005/8/layout/process1"/>
    <dgm:cxn modelId="{AFEA96AA-111E-4A2E-88D0-D119D0863302}" srcId="{8EE55545-F9D8-4313-BD59-AC422EE4D95F}" destId="{BCBA35F4-DD8F-4E86-B723-D88DFB5EF395}" srcOrd="0" destOrd="0" parTransId="{D8994433-497D-4427-B2E5-42130BF6806E}" sibTransId="{2FDD55CA-A673-486C-9163-EC60CC740FE1}"/>
    <dgm:cxn modelId="{6DF06A93-A463-4B8D-8445-B597F8747F70}" type="presOf" srcId="{8EE55545-F9D8-4313-BD59-AC422EE4D95F}" destId="{55C01A70-40B2-4629-AD16-1B28D752701B}" srcOrd="0" destOrd="0" presId="urn:microsoft.com/office/officeart/2005/8/layout/process1"/>
    <dgm:cxn modelId="{AE668808-2759-4B51-831D-84D00CACA193}" type="presOf" srcId="{1C0EF05F-FC0A-40B2-9C94-73046A32A45E}" destId="{A03A63D1-C043-482E-B856-4D6FD220D763}" srcOrd="0" destOrd="0" presId="urn:microsoft.com/office/officeart/2005/8/layout/process1"/>
    <dgm:cxn modelId="{316E0686-AD0A-4F69-9DA8-729EE4E776F8}" type="presOf" srcId="{9F561D8E-D0AB-4429-937D-B5F0F47144CF}" destId="{CD02E1A0-034D-44D9-917B-DE2A81C814AB}" srcOrd="0" destOrd="0" presId="urn:microsoft.com/office/officeart/2005/8/layout/process1"/>
    <dgm:cxn modelId="{3A890388-4622-49C7-A677-7A815F8AB3C8}" type="presOf" srcId="{B05DDA6F-2030-44AB-A797-F54C1B0FBE47}" destId="{76AE8469-6D07-472E-B721-E3E18505BB5B}" srcOrd="1" destOrd="0" presId="urn:microsoft.com/office/officeart/2005/8/layout/process1"/>
    <dgm:cxn modelId="{83CB085B-4E49-458A-949A-1EB6A7C8AA25}" srcId="{8EE55545-F9D8-4313-BD59-AC422EE4D95F}" destId="{1C0EF05F-FC0A-40B2-9C94-73046A32A45E}" srcOrd="3" destOrd="0" parTransId="{EAC254C2-993E-44AB-B1D4-518C2B1D0544}" sibTransId="{88189BDE-BEE9-4629-B1F2-53C169E331F7}"/>
    <dgm:cxn modelId="{C97E86C1-1B17-4995-972E-D7B354C43FB4}" srcId="{8EE55545-F9D8-4313-BD59-AC422EE4D95F}" destId="{41401924-37F9-4552-AD1A-A871BA8EAA10}" srcOrd="2" destOrd="0" parTransId="{F1639811-3D1B-4532-81BB-5CEE3FD34019}" sibTransId="{B05DDA6F-2030-44AB-A797-F54C1B0FBE47}"/>
    <dgm:cxn modelId="{929A1DF3-0CEF-4478-B799-3172E9116B5D}" srcId="{8EE55545-F9D8-4313-BD59-AC422EE4D95F}" destId="{9F561D8E-D0AB-4429-937D-B5F0F47144CF}" srcOrd="1" destOrd="0" parTransId="{60C31035-407C-4466-9BAC-423947C0CB35}" sibTransId="{414F35FE-EDE5-4A88-9ACA-45E906A59880}"/>
    <dgm:cxn modelId="{F23F86D5-D4FB-45A1-8012-25E88A1A548E}" type="presOf" srcId="{BCBA35F4-DD8F-4E86-B723-D88DFB5EF395}" destId="{4BDA2CA8-0542-44C1-985C-A0043D02B460}" srcOrd="0" destOrd="0" presId="urn:microsoft.com/office/officeart/2005/8/layout/process1"/>
    <dgm:cxn modelId="{9DDBD3F4-219E-4AFD-B1A5-9852D686CFBF}" type="presOf" srcId="{2FDD55CA-A673-486C-9163-EC60CC740FE1}" destId="{8D443D6B-CAA4-4239-9D3F-69E69AD62EAA}" srcOrd="1" destOrd="0" presId="urn:microsoft.com/office/officeart/2005/8/layout/process1"/>
    <dgm:cxn modelId="{37927D96-979A-4D48-872C-D1B9A4D3A7B2}" type="presParOf" srcId="{55C01A70-40B2-4629-AD16-1B28D752701B}" destId="{4BDA2CA8-0542-44C1-985C-A0043D02B460}" srcOrd="0" destOrd="0" presId="urn:microsoft.com/office/officeart/2005/8/layout/process1"/>
    <dgm:cxn modelId="{A5A8A3FF-F2A9-4DBB-93C2-1E6E12162726}" type="presParOf" srcId="{55C01A70-40B2-4629-AD16-1B28D752701B}" destId="{92058E5E-C81A-4433-92BF-B4248ECB8FB9}" srcOrd="1" destOrd="0" presId="urn:microsoft.com/office/officeart/2005/8/layout/process1"/>
    <dgm:cxn modelId="{234AF4C2-7311-440E-A45C-1A3E7EA1284A}" type="presParOf" srcId="{92058E5E-C81A-4433-92BF-B4248ECB8FB9}" destId="{8D443D6B-CAA4-4239-9D3F-69E69AD62EAA}" srcOrd="0" destOrd="0" presId="urn:microsoft.com/office/officeart/2005/8/layout/process1"/>
    <dgm:cxn modelId="{18E3010C-748D-4053-868C-65A522D2A871}" type="presParOf" srcId="{55C01A70-40B2-4629-AD16-1B28D752701B}" destId="{CD02E1A0-034D-44D9-917B-DE2A81C814AB}" srcOrd="2" destOrd="0" presId="urn:microsoft.com/office/officeart/2005/8/layout/process1"/>
    <dgm:cxn modelId="{C74505BB-660D-49E2-8E23-DF64CAE07CE2}" type="presParOf" srcId="{55C01A70-40B2-4629-AD16-1B28D752701B}" destId="{B02814B5-1604-42C9-AEFE-D5431DCF7C4B}" srcOrd="3" destOrd="0" presId="urn:microsoft.com/office/officeart/2005/8/layout/process1"/>
    <dgm:cxn modelId="{7E9A009C-EE42-47C4-9E15-C099B000B2F8}" type="presParOf" srcId="{B02814B5-1604-42C9-AEFE-D5431DCF7C4B}" destId="{EFC8DBCF-2139-4C72-8D13-FABAB1B2BE6E}" srcOrd="0" destOrd="0" presId="urn:microsoft.com/office/officeart/2005/8/layout/process1"/>
    <dgm:cxn modelId="{06FC8044-3CEB-45A8-90FA-4EB791833721}" type="presParOf" srcId="{55C01A70-40B2-4629-AD16-1B28D752701B}" destId="{F9FED2AA-C2CD-4959-B452-76E5CC0DD17D}" srcOrd="4" destOrd="0" presId="urn:microsoft.com/office/officeart/2005/8/layout/process1"/>
    <dgm:cxn modelId="{AE53F8F1-C231-4983-BE84-E5851CFBA1B2}" type="presParOf" srcId="{55C01A70-40B2-4629-AD16-1B28D752701B}" destId="{2480FE03-1E83-4B81-9A52-209D5D2A6779}" srcOrd="5" destOrd="0" presId="urn:microsoft.com/office/officeart/2005/8/layout/process1"/>
    <dgm:cxn modelId="{43197D4A-3A2E-4B19-9C7E-0EDD51AC6D23}" type="presParOf" srcId="{2480FE03-1E83-4B81-9A52-209D5D2A6779}" destId="{76AE8469-6D07-472E-B721-E3E18505BB5B}" srcOrd="0" destOrd="0" presId="urn:microsoft.com/office/officeart/2005/8/layout/process1"/>
    <dgm:cxn modelId="{391C1C40-AF16-43EE-9718-C1EA210EC105}" type="presParOf" srcId="{55C01A70-40B2-4629-AD16-1B28D752701B}" destId="{A03A63D1-C043-482E-B856-4D6FD220D763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8EE55545-F9D8-4313-BD59-AC422EE4D95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BCBA35F4-DD8F-4E86-B723-D88DFB5EF395}">
      <dgm:prSet phldrT="[Texto]"/>
      <dgm:spPr>
        <a:solidFill>
          <a:schemeClr val="accent1">
            <a:hueOff val="0"/>
            <a:satOff val="0"/>
            <a:lumOff val="0"/>
            <a:alpha val="40000"/>
          </a:schemeClr>
        </a:solidFill>
      </dgm:spPr>
      <dgm:t>
        <a:bodyPr/>
        <a:lstStyle/>
        <a:p>
          <a:r>
            <a:rPr lang="es-ES" dirty="0" smtClean="0"/>
            <a:t>Inicio</a:t>
          </a:r>
          <a:endParaRPr lang="es-ES" dirty="0"/>
        </a:p>
      </dgm:t>
    </dgm:pt>
    <dgm:pt modelId="{D8994433-497D-4427-B2E5-42130BF6806E}" type="parTrans" cxnId="{AFEA96AA-111E-4A2E-88D0-D119D0863302}">
      <dgm:prSet/>
      <dgm:spPr/>
      <dgm:t>
        <a:bodyPr/>
        <a:lstStyle/>
        <a:p>
          <a:endParaRPr lang="es-ES"/>
        </a:p>
      </dgm:t>
    </dgm:pt>
    <dgm:pt modelId="{2FDD55CA-A673-486C-9163-EC60CC740FE1}" type="sibTrans" cxnId="{AFEA96AA-111E-4A2E-88D0-D119D0863302}">
      <dgm:prSet/>
      <dgm:spPr/>
      <dgm:t>
        <a:bodyPr/>
        <a:lstStyle/>
        <a:p>
          <a:endParaRPr lang="es-ES"/>
        </a:p>
      </dgm:t>
    </dgm:pt>
    <dgm:pt modelId="{9F561D8E-D0AB-4429-937D-B5F0F47144CF}">
      <dgm:prSet phldrT="[Texto]"/>
      <dgm:spPr>
        <a:solidFill>
          <a:schemeClr val="accent2">
            <a:alpha val="40000"/>
          </a:schemeClr>
        </a:solidFill>
      </dgm:spPr>
      <dgm:t>
        <a:bodyPr/>
        <a:lstStyle/>
        <a:p>
          <a:r>
            <a:rPr lang="es-ES" dirty="0" smtClean="0"/>
            <a:t>Ejercicio</a:t>
          </a:r>
          <a:endParaRPr lang="es-ES" dirty="0"/>
        </a:p>
      </dgm:t>
    </dgm:pt>
    <dgm:pt modelId="{60C31035-407C-4466-9BAC-423947C0CB35}" type="parTrans" cxnId="{929A1DF3-0CEF-4478-B799-3172E9116B5D}">
      <dgm:prSet/>
      <dgm:spPr/>
      <dgm:t>
        <a:bodyPr/>
        <a:lstStyle/>
        <a:p>
          <a:endParaRPr lang="es-ES"/>
        </a:p>
      </dgm:t>
    </dgm:pt>
    <dgm:pt modelId="{414F35FE-EDE5-4A88-9ACA-45E906A59880}" type="sibTrans" cxnId="{929A1DF3-0CEF-4478-B799-3172E9116B5D}">
      <dgm:prSet/>
      <dgm:spPr/>
      <dgm:t>
        <a:bodyPr/>
        <a:lstStyle/>
        <a:p>
          <a:endParaRPr lang="es-ES"/>
        </a:p>
      </dgm:t>
    </dgm:pt>
    <dgm:pt modelId="{41401924-37F9-4552-AD1A-A871BA8EAA10}">
      <dgm:prSet phldrT="[Texto]"/>
      <dgm:spPr>
        <a:solidFill>
          <a:schemeClr val="accent3"/>
        </a:solidFill>
      </dgm:spPr>
      <dgm:t>
        <a:bodyPr/>
        <a:lstStyle/>
        <a:p>
          <a:r>
            <a:rPr lang="es-ES" dirty="0" smtClean="0"/>
            <a:t>Bien Inmueble</a:t>
          </a:r>
          <a:endParaRPr lang="es-ES" dirty="0"/>
        </a:p>
      </dgm:t>
    </dgm:pt>
    <dgm:pt modelId="{F1639811-3D1B-4532-81BB-5CEE3FD34019}" type="parTrans" cxnId="{C97E86C1-1B17-4995-972E-D7B354C43FB4}">
      <dgm:prSet/>
      <dgm:spPr/>
      <dgm:t>
        <a:bodyPr/>
        <a:lstStyle/>
        <a:p>
          <a:endParaRPr lang="es-ES"/>
        </a:p>
      </dgm:t>
    </dgm:pt>
    <dgm:pt modelId="{B05DDA6F-2030-44AB-A797-F54C1B0FBE47}" type="sibTrans" cxnId="{C97E86C1-1B17-4995-972E-D7B354C43FB4}">
      <dgm:prSet/>
      <dgm:spPr/>
      <dgm:t>
        <a:bodyPr/>
        <a:lstStyle/>
        <a:p>
          <a:endParaRPr lang="es-ES"/>
        </a:p>
      </dgm:t>
    </dgm:pt>
    <dgm:pt modelId="{1C0EF05F-FC0A-40B2-9C94-73046A32A45E}">
      <dgm:prSet phldrT="[Texto]"/>
      <dgm:spPr>
        <a:solidFill>
          <a:schemeClr val="accent6">
            <a:alpha val="40000"/>
          </a:schemeClr>
        </a:solidFill>
      </dgm:spPr>
      <dgm:t>
        <a:bodyPr/>
        <a:lstStyle/>
        <a:p>
          <a:r>
            <a:rPr lang="es-ES" dirty="0" smtClean="0"/>
            <a:t>Activo Físico</a:t>
          </a:r>
          <a:endParaRPr lang="es-ES" dirty="0"/>
        </a:p>
      </dgm:t>
    </dgm:pt>
    <dgm:pt modelId="{EAC254C2-993E-44AB-B1D4-518C2B1D0544}" type="parTrans" cxnId="{83CB085B-4E49-458A-949A-1EB6A7C8AA25}">
      <dgm:prSet/>
      <dgm:spPr/>
      <dgm:t>
        <a:bodyPr/>
        <a:lstStyle/>
        <a:p>
          <a:endParaRPr lang="es-ES"/>
        </a:p>
      </dgm:t>
    </dgm:pt>
    <dgm:pt modelId="{88189BDE-BEE9-4629-B1F2-53C169E331F7}" type="sibTrans" cxnId="{83CB085B-4E49-458A-949A-1EB6A7C8AA25}">
      <dgm:prSet/>
      <dgm:spPr/>
      <dgm:t>
        <a:bodyPr/>
        <a:lstStyle/>
        <a:p>
          <a:endParaRPr lang="es-ES"/>
        </a:p>
      </dgm:t>
    </dgm:pt>
    <dgm:pt modelId="{55C01A70-40B2-4629-AD16-1B28D752701B}" type="pres">
      <dgm:prSet presAssocID="{8EE55545-F9D8-4313-BD59-AC422EE4D95F}" presName="Name0" presStyleCnt="0">
        <dgm:presLayoutVars>
          <dgm:dir/>
          <dgm:resizeHandles val="exact"/>
        </dgm:presLayoutVars>
      </dgm:prSet>
      <dgm:spPr/>
    </dgm:pt>
    <dgm:pt modelId="{4BDA2CA8-0542-44C1-985C-A0043D02B460}" type="pres">
      <dgm:prSet presAssocID="{BCBA35F4-DD8F-4E86-B723-D88DFB5EF39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2058E5E-C81A-4433-92BF-B4248ECB8FB9}" type="pres">
      <dgm:prSet presAssocID="{2FDD55CA-A673-486C-9163-EC60CC740FE1}" presName="sibTrans" presStyleLbl="sibTrans2D1" presStyleIdx="0" presStyleCnt="3"/>
      <dgm:spPr/>
      <dgm:t>
        <a:bodyPr/>
        <a:lstStyle/>
        <a:p>
          <a:endParaRPr lang="es-ES"/>
        </a:p>
      </dgm:t>
    </dgm:pt>
    <dgm:pt modelId="{8D443D6B-CAA4-4239-9D3F-69E69AD62EAA}" type="pres">
      <dgm:prSet presAssocID="{2FDD55CA-A673-486C-9163-EC60CC740FE1}" presName="connectorText" presStyleLbl="sibTrans2D1" presStyleIdx="0" presStyleCnt="3"/>
      <dgm:spPr/>
      <dgm:t>
        <a:bodyPr/>
        <a:lstStyle/>
        <a:p>
          <a:endParaRPr lang="es-ES"/>
        </a:p>
      </dgm:t>
    </dgm:pt>
    <dgm:pt modelId="{CD02E1A0-034D-44D9-917B-DE2A81C814AB}" type="pres">
      <dgm:prSet presAssocID="{9F561D8E-D0AB-4429-937D-B5F0F47144C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02814B5-1604-42C9-AEFE-D5431DCF7C4B}" type="pres">
      <dgm:prSet presAssocID="{414F35FE-EDE5-4A88-9ACA-45E906A59880}" presName="sibTrans" presStyleLbl="sibTrans2D1" presStyleIdx="1" presStyleCnt="3"/>
      <dgm:spPr/>
      <dgm:t>
        <a:bodyPr/>
        <a:lstStyle/>
        <a:p>
          <a:endParaRPr lang="es-ES"/>
        </a:p>
      </dgm:t>
    </dgm:pt>
    <dgm:pt modelId="{EFC8DBCF-2139-4C72-8D13-FABAB1B2BE6E}" type="pres">
      <dgm:prSet presAssocID="{414F35FE-EDE5-4A88-9ACA-45E906A59880}" presName="connectorText" presStyleLbl="sibTrans2D1" presStyleIdx="1" presStyleCnt="3"/>
      <dgm:spPr/>
      <dgm:t>
        <a:bodyPr/>
        <a:lstStyle/>
        <a:p>
          <a:endParaRPr lang="es-ES"/>
        </a:p>
      </dgm:t>
    </dgm:pt>
    <dgm:pt modelId="{F9FED2AA-C2CD-4959-B452-76E5CC0DD17D}" type="pres">
      <dgm:prSet presAssocID="{41401924-37F9-4552-AD1A-A871BA8EAA1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480FE03-1E83-4B81-9A52-209D5D2A6779}" type="pres">
      <dgm:prSet presAssocID="{B05DDA6F-2030-44AB-A797-F54C1B0FBE47}" presName="sibTrans" presStyleLbl="sibTrans2D1" presStyleIdx="2" presStyleCnt="3"/>
      <dgm:spPr/>
      <dgm:t>
        <a:bodyPr/>
        <a:lstStyle/>
        <a:p>
          <a:endParaRPr lang="es-ES"/>
        </a:p>
      </dgm:t>
    </dgm:pt>
    <dgm:pt modelId="{76AE8469-6D07-472E-B721-E3E18505BB5B}" type="pres">
      <dgm:prSet presAssocID="{B05DDA6F-2030-44AB-A797-F54C1B0FBE47}" presName="connectorText" presStyleLbl="sibTrans2D1" presStyleIdx="2" presStyleCnt="3"/>
      <dgm:spPr/>
      <dgm:t>
        <a:bodyPr/>
        <a:lstStyle/>
        <a:p>
          <a:endParaRPr lang="es-ES"/>
        </a:p>
      </dgm:t>
    </dgm:pt>
    <dgm:pt modelId="{A03A63D1-C043-482E-B856-4D6FD220D763}" type="pres">
      <dgm:prSet presAssocID="{1C0EF05F-FC0A-40B2-9C94-73046A32A45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E2F4DCE-EF6A-4ACB-AE8A-7216509438BF}" type="presOf" srcId="{414F35FE-EDE5-4A88-9ACA-45E906A59880}" destId="{B02814B5-1604-42C9-AEFE-D5431DCF7C4B}" srcOrd="0" destOrd="0" presId="urn:microsoft.com/office/officeart/2005/8/layout/process1"/>
    <dgm:cxn modelId="{9DDBD3F4-219E-4AFD-B1A5-9852D686CFBF}" type="presOf" srcId="{2FDD55CA-A673-486C-9163-EC60CC740FE1}" destId="{8D443D6B-CAA4-4239-9D3F-69E69AD62EAA}" srcOrd="1" destOrd="0" presId="urn:microsoft.com/office/officeart/2005/8/layout/process1"/>
    <dgm:cxn modelId="{79E484F1-F27A-4994-9B91-F4D1840EF712}" type="presOf" srcId="{41401924-37F9-4552-AD1A-A871BA8EAA10}" destId="{F9FED2AA-C2CD-4959-B452-76E5CC0DD17D}" srcOrd="0" destOrd="0" presId="urn:microsoft.com/office/officeart/2005/8/layout/process1"/>
    <dgm:cxn modelId="{AFEA96AA-111E-4A2E-88D0-D119D0863302}" srcId="{8EE55545-F9D8-4313-BD59-AC422EE4D95F}" destId="{BCBA35F4-DD8F-4E86-B723-D88DFB5EF395}" srcOrd="0" destOrd="0" parTransId="{D8994433-497D-4427-B2E5-42130BF6806E}" sibTransId="{2FDD55CA-A673-486C-9163-EC60CC740FE1}"/>
    <dgm:cxn modelId="{83CB085B-4E49-458A-949A-1EB6A7C8AA25}" srcId="{8EE55545-F9D8-4313-BD59-AC422EE4D95F}" destId="{1C0EF05F-FC0A-40B2-9C94-73046A32A45E}" srcOrd="3" destOrd="0" parTransId="{EAC254C2-993E-44AB-B1D4-518C2B1D0544}" sibTransId="{88189BDE-BEE9-4629-B1F2-53C169E331F7}"/>
    <dgm:cxn modelId="{95A24C69-0E34-42E7-9850-78039BBB6E2A}" type="presOf" srcId="{B05DDA6F-2030-44AB-A797-F54C1B0FBE47}" destId="{2480FE03-1E83-4B81-9A52-209D5D2A6779}" srcOrd="0" destOrd="0" presId="urn:microsoft.com/office/officeart/2005/8/layout/process1"/>
    <dgm:cxn modelId="{929A1DF3-0CEF-4478-B799-3172E9116B5D}" srcId="{8EE55545-F9D8-4313-BD59-AC422EE4D95F}" destId="{9F561D8E-D0AB-4429-937D-B5F0F47144CF}" srcOrd="1" destOrd="0" parTransId="{60C31035-407C-4466-9BAC-423947C0CB35}" sibTransId="{414F35FE-EDE5-4A88-9ACA-45E906A59880}"/>
    <dgm:cxn modelId="{6DF06A93-A463-4B8D-8445-B597F8747F70}" type="presOf" srcId="{8EE55545-F9D8-4313-BD59-AC422EE4D95F}" destId="{55C01A70-40B2-4629-AD16-1B28D752701B}" srcOrd="0" destOrd="0" presId="urn:microsoft.com/office/officeart/2005/8/layout/process1"/>
    <dgm:cxn modelId="{F23F86D5-D4FB-45A1-8012-25E88A1A548E}" type="presOf" srcId="{BCBA35F4-DD8F-4E86-B723-D88DFB5EF395}" destId="{4BDA2CA8-0542-44C1-985C-A0043D02B460}" srcOrd="0" destOrd="0" presId="urn:microsoft.com/office/officeart/2005/8/layout/process1"/>
    <dgm:cxn modelId="{C97E86C1-1B17-4995-972E-D7B354C43FB4}" srcId="{8EE55545-F9D8-4313-BD59-AC422EE4D95F}" destId="{41401924-37F9-4552-AD1A-A871BA8EAA10}" srcOrd="2" destOrd="0" parTransId="{F1639811-3D1B-4532-81BB-5CEE3FD34019}" sibTransId="{B05DDA6F-2030-44AB-A797-F54C1B0FBE47}"/>
    <dgm:cxn modelId="{7833E628-59C8-44D0-91C1-153390EA6123}" type="presOf" srcId="{414F35FE-EDE5-4A88-9ACA-45E906A59880}" destId="{EFC8DBCF-2139-4C72-8D13-FABAB1B2BE6E}" srcOrd="1" destOrd="0" presId="urn:microsoft.com/office/officeart/2005/8/layout/process1"/>
    <dgm:cxn modelId="{E4980E4A-9D1D-4B94-ADAC-E5808F0AC078}" type="presOf" srcId="{2FDD55CA-A673-486C-9163-EC60CC740FE1}" destId="{92058E5E-C81A-4433-92BF-B4248ECB8FB9}" srcOrd="0" destOrd="0" presId="urn:microsoft.com/office/officeart/2005/8/layout/process1"/>
    <dgm:cxn modelId="{316E0686-AD0A-4F69-9DA8-729EE4E776F8}" type="presOf" srcId="{9F561D8E-D0AB-4429-937D-B5F0F47144CF}" destId="{CD02E1A0-034D-44D9-917B-DE2A81C814AB}" srcOrd="0" destOrd="0" presId="urn:microsoft.com/office/officeart/2005/8/layout/process1"/>
    <dgm:cxn modelId="{3A890388-4622-49C7-A677-7A815F8AB3C8}" type="presOf" srcId="{B05DDA6F-2030-44AB-A797-F54C1B0FBE47}" destId="{76AE8469-6D07-472E-B721-E3E18505BB5B}" srcOrd="1" destOrd="0" presId="urn:microsoft.com/office/officeart/2005/8/layout/process1"/>
    <dgm:cxn modelId="{AE668808-2759-4B51-831D-84D00CACA193}" type="presOf" srcId="{1C0EF05F-FC0A-40B2-9C94-73046A32A45E}" destId="{A03A63D1-C043-482E-B856-4D6FD220D763}" srcOrd="0" destOrd="0" presId="urn:microsoft.com/office/officeart/2005/8/layout/process1"/>
    <dgm:cxn modelId="{37927D96-979A-4D48-872C-D1B9A4D3A7B2}" type="presParOf" srcId="{55C01A70-40B2-4629-AD16-1B28D752701B}" destId="{4BDA2CA8-0542-44C1-985C-A0043D02B460}" srcOrd="0" destOrd="0" presId="urn:microsoft.com/office/officeart/2005/8/layout/process1"/>
    <dgm:cxn modelId="{A5A8A3FF-F2A9-4DBB-93C2-1E6E12162726}" type="presParOf" srcId="{55C01A70-40B2-4629-AD16-1B28D752701B}" destId="{92058E5E-C81A-4433-92BF-B4248ECB8FB9}" srcOrd="1" destOrd="0" presId="urn:microsoft.com/office/officeart/2005/8/layout/process1"/>
    <dgm:cxn modelId="{234AF4C2-7311-440E-A45C-1A3E7EA1284A}" type="presParOf" srcId="{92058E5E-C81A-4433-92BF-B4248ECB8FB9}" destId="{8D443D6B-CAA4-4239-9D3F-69E69AD62EAA}" srcOrd="0" destOrd="0" presId="urn:microsoft.com/office/officeart/2005/8/layout/process1"/>
    <dgm:cxn modelId="{18E3010C-748D-4053-868C-65A522D2A871}" type="presParOf" srcId="{55C01A70-40B2-4629-AD16-1B28D752701B}" destId="{CD02E1A0-034D-44D9-917B-DE2A81C814AB}" srcOrd="2" destOrd="0" presId="urn:microsoft.com/office/officeart/2005/8/layout/process1"/>
    <dgm:cxn modelId="{C74505BB-660D-49E2-8E23-DF64CAE07CE2}" type="presParOf" srcId="{55C01A70-40B2-4629-AD16-1B28D752701B}" destId="{B02814B5-1604-42C9-AEFE-D5431DCF7C4B}" srcOrd="3" destOrd="0" presId="urn:microsoft.com/office/officeart/2005/8/layout/process1"/>
    <dgm:cxn modelId="{7E9A009C-EE42-47C4-9E15-C099B000B2F8}" type="presParOf" srcId="{B02814B5-1604-42C9-AEFE-D5431DCF7C4B}" destId="{EFC8DBCF-2139-4C72-8D13-FABAB1B2BE6E}" srcOrd="0" destOrd="0" presId="urn:microsoft.com/office/officeart/2005/8/layout/process1"/>
    <dgm:cxn modelId="{06FC8044-3CEB-45A8-90FA-4EB791833721}" type="presParOf" srcId="{55C01A70-40B2-4629-AD16-1B28D752701B}" destId="{F9FED2AA-C2CD-4959-B452-76E5CC0DD17D}" srcOrd="4" destOrd="0" presId="urn:microsoft.com/office/officeart/2005/8/layout/process1"/>
    <dgm:cxn modelId="{AE53F8F1-C231-4983-BE84-E5851CFBA1B2}" type="presParOf" srcId="{55C01A70-40B2-4629-AD16-1B28D752701B}" destId="{2480FE03-1E83-4B81-9A52-209D5D2A6779}" srcOrd="5" destOrd="0" presId="urn:microsoft.com/office/officeart/2005/8/layout/process1"/>
    <dgm:cxn modelId="{43197D4A-3A2E-4B19-9C7E-0EDD51AC6D23}" type="presParOf" srcId="{2480FE03-1E83-4B81-9A52-209D5D2A6779}" destId="{76AE8469-6D07-472E-B721-E3E18505BB5B}" srcOrd="0" destOrd="0" presId="urn:microsoft.com/office/officeart/2005/8/layout/process1"/>
    <dgm:cxn modelId="{391C1C40-AF16-43EE-9718-C1EA210EC105}" type="presParOf" srcId="{55C01A70-40B2-4629-AD16-1B28D752701B}" destId="{A03A63D1-C043-482E-B856-4D6FD220D763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8EE55545-F9D8-4313-BD59-AC422EE4D95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BCBA35F4-DD8F-4E86-B723-D88DFB5EF395}">
      <dgm:prSet phldrT="[Texto]"/>
      <dgm:spPr>
        <a:solidFill>
          <a:schemeClr val="accent1">
            <a:hueOff val="0"/>
            <a:satOff val="0"/>
            <a:lumOff val="0"/>
            <a:alpha val="40000"/>
          </a:schemeClr>
        </a:solidFill>
      </dgm:spPr>
      <dgm:t>
        <a:bodyPr/>
        <a:lstStyle/>
        <a:p>
          <a:endParaRPr lang="es-ES" dirty="0"/>
        </a:p>
      </dgm:t>
    </dgm:pt>
    <dgm:pt modelId="{D8994433-497D-4427-B2E5-42130BF6806E}" type="parTrans" cxnId="{AFEA96AA-111E-4A2E-88D0-D119D0863302}">
      <dgm:prSet/>
      <dgm:spPr/>
      <dgm:t>
        <a:bodyPr/>
        <a:lstStyle/>
        <a:p>
          <a:endParaRPr lang="es-ES"/>
        </a:p>
      </dgm:t>
    </dgm:pt>
    <dgm:pt modelId="{2FDD55CA-A673-486C-9163-EC60CC740FE1}" type="sibTrans" cxnId="{AFEA96AA-111E-4A2E-88D0-D119D0863302}">
      <dgm:prSet/>
      <dgm:spPr/>
      <dgm:t>
        <a:bodyPr/>
        <a:lstStyle/>
        <a:p>
          <a:endParaRPr lang="es-ES"/>
        </a:p>
      </dgm:t>
    </dgm:pt>
    <dgm:pt modelId="{41401924-37F9-4552-AD1A-A871BA8EAA10}">
      <dgm:prSet phldrT="[Texto]"/>
      <dgm:spPr>
        <a:solidFill>
          <a:schemeClr val="accent3"/>
        </a:solidFill>
      </dgm:spPr>
      <dgm:t>
        <a:bodyPr tIns="0" bIns="0"/>
        <a:lstStyle/>
        <a:p>
          <a:r>
            <a:rPr lang="es-ES" dirty="0" smtClean="0"/>
            <a:t>Bien </a:t>
          </a:r>
          <a:br>
            <a:rPr lang="es-ES" dirty="0" smtClean="0"/>
          </a:br>
          <a:r>
            <a:rPr lang="es-ES" dirty="0" smtClean="0"/>
            <a:t>Inmueble</a:t>
          </a:r>
          <a:endParaRPr lang="es-ES" dirty="0"/>
        </a:p>
      </dgm:t>
    </dgm:pt>
    <dgm:pt modelId="{F1639811-3D1B-4532-81BB-5CEE3FD34019}" type="parTrans" cxnId="{C97E86C1-1B17-4995-972E-D7B354C43FB4}">
      <dgm:prSet/>
      <dgm:spPr/>
      <dgm:t>
        <a:bodyPr/>
        <a:lstStyle/>
        <a:p>
          <a:endParaRPr lang="es-ES"/>
        </a:p>
      </dgm:t>
    </dgm:pt>
    <dgm:pt modelId="{B05DDA6F-2030-44AB-A797-F54C1B0FBE47}" type="sibTrans" cxnId="{C97E86C1-1B17-4995-972E-D7B354C43FB4}">
      <dgm:prSet/>
      <dgm:spPr/>
      <dgm:t>
        <a:bodyPr/>
        <a:lstStyle/>
        <a:p>
          <a:endParaRPr lang="es-ES"/>
        </a:p>
      </dgm:t>
    </dgm:pt>
    <dgm:pt modelId="{1C0EF05F-FC0A-40B2-9C94-73046A32A45E}">
      <dgm:prSet phldrT="[Texto]"/>
      <dgm:spPr>
        <a:solidFill>
          <a:schemeClr val="accent6">
            <a:alpha val="40000"/>
          </a:schemeClr>
        </a:solidFill>
      </dgm:spPr>
      <dgm:t>
        <a:bodyPr/>
        <a:lstStyle/>
        <a:p>
          <a:endParaRPr lang="es-ES" dirty="0"/>
        </a:p>
      </dgm:t>
    </dgm:pt>
    <dgm:pt modelId="{EAC254C2-993E-44AB-B1D4-518C2B1D0544}" type="parTrans" cxnId="{83CB085B-4E49-458A-949A-1EB6A7C8AA25}">
      <dgm:prSet/>
      <dgm:spPr/>
      <dgm:t>
        <a:bodyPr/>
        <a:lstStyle/>
        <a:p>
          <a:endParaRPr lang="es-ES"/>
        </a:p>
      </dgm:t>
    </dgm:pt>
    <dgm:pt modelId="{88189BDE-BEE9-4629-B1F2-53C169E331F7}" type="sibTrans" cxnId="{83CB085B-4E49-458A-949A-1EB6A7C8AA25}">
      <dgm:prSet/>
      <dgm:spPr/>
      <dgm:t>
        <a:bodyPr/>
        <a:lstStyle/>
        <a:p>
          <a:endParaRPr lang="es-ES"/>
        </a:p>
      </dgm:t>
    </dgm:pt>
    <dgm:pt modelId="{9F561D8E-D0AB-4429-937D-B5F0F47144CF}">
      <dgm:prSet phldrT="[Texto]"/>
      <dgm:spPr>
        <a:solidFill>
          <a:schemeClr val="accent2">
            <a:alpha val="40000"/>
          </a:schemeClr>
        </a:solidFill>
      </dgm:spPr>
      <dgm:t>
        <a:bodyPr/>
        <a:lstStyle/>
        <a:p>
          <a:endParaRPr lang="es-ES" dirty="0"/>
        </a:p>
      </dgm:t>
    </dgm:pt>
    <dgm:pt modelId="{414F35FE-EDE5-4A88-9ACA-45E906A59880}" type="sibTrans" cxnId="{929A1DF3-0CEF-4478-B799-3172E9116B5D}">
      <dgm:prSet/>
      <dgm:spPr/>
      <dgm:t>
        <a:bodyPr/>
        <a:lstStyle/>
        <a:p>
          <a:endParaRPr lang="es-ES"/>
        </a:p>
      </dgm:t>
    </dgm:pt>
    <dgm:pt modelId="{60C31035-407C-4466-9BAC-423947C0CB35}" type="parTrans" cxnId="{929A1DF3-0CEF-4478-B799-3172E9116B5D}">
      <dgm:prSet/>
      <dgm:spPr/>
      <dgm:t>
        <a:bodyPr/>
        <a:lstStyle/>
        <a:p>
          <a:endParaRPr lang="es-ES"/>
        </a:p>
      </dgm:t>
    </dgm:pt>
    <dgm:pt modelId="{55C01A70-40B2-4629-AD16-1B28D752701B}" type="pres">
      <dgm:prSet presAssocID="{8EE55545-F9D8-4313-BD59-AC422EE4D95F}" presName="Name0" presStyleCnt="0">
        <dgm:presLayoutVars>
          <dgm:dir/>
          <dgm:resizeHandles val="exact"/>
        </dgm:presLayoutVars>
      </dgm:prSet>
      <dgm:spPr/>
    </dgm:pt>
    <dgm:pt modelId="{4BDA2CA8-0542-44C1-985C-A0043D02B460}" type="pres">
      <dgm:prSet presAssocID="{BCBA35F4-DD8F-4E86-B723-D88DFB5EF39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2058E5E-C81A-4433-92BF-B4248ECB8FB9}" type="pres">
      <dgm:prSet presAssocID="{2FDD55CA-A673-486C-9163-EC60CC740FE1}" presName="sibTrans" presStyleLbl="sibTrans2D1" presStyleIdx="0" presStyleCnt="3"/>
      <dgm:spPr/>
      <dgm:t>
        <a:bodyPr/>
        <a:lstStyle/>
        <a:p>
          <a:endParaRPr lang="es-ES"/>
        </a:p>
      </dgm:t>
    </dgm:pt>
    <dgm:pt modelId="{8D443D6B-CAA4-4239-9D3F-69E69AD62EAA}" type="pres">
      <dgm:prSet presAssocID="{2FDD55CA-A673-486C-9163-EC60CC740FE1}" presName="connectorText" presStyleLbl="sibTrans2D1" presStyleIdx="0" presStyleCnt="3"/>
      <dgm:spPr/>
      <dgm:t>
        <a:bodyPr/>
        <a:lstStyle/>
        <a:p>
          <a:endParaRPr lang="es-ES"/>
        </a:p>
      </dgm:t>
    </dgm:pt>
    <dgm:pt modelId="{CD02E1A0-034D-44D9-917B-DE2A81C814AB}" type="pres">
      <dgm:prSet presAssocID="{9F561D8E-D0AB-4429-937D-B5F0F47144C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02814B5-1604-42C9-AEFE-D5431DCF7C4B}" type="pres">
      <dgm:prSet presAssocID="{414F35FE-EDE5-4A88-9ACA-45E906A59880}" presName="sibTrans" presStyleLbl="sibTrans2D1" presStyleIdx="1" presStyleCnt="3"/>
      <dgm:spPr/>
      <dgm:t>
        <a:bodyPr/>
        <a:lstStyle/>
        <a:p>
          <a:endParaRPr lang="es-ES"/>
        </a:p>
      </dgm:t>
    </dgm:pt>
    <dgm:pt modelId="{EFC8DBCF-2139-4C72-8D13-FABAB1B2BE6E}" type="pres">
      <dgm:prSet presAssocID="{414F35FE-EDE5-4A88-9ACA-45E906A59880}" presName="connectorText" presStyleLbl="sibTrans2D1" presStyleIdx="1" presStyleCnt="3"/>
      <dgm:spPr/>
      <dgm:t>
        <a:bodyPr/>
        <a:lstStyle/>
        <a:p>
          <a:endParaRPr lang="es-ES"/>
        </a:p>
      </dgm:t>
    </dgm:pt>
    <dgm:pt modelId="{F9FED2AA-C2CD-4959-B452-76E5CC0DD17D}" type="pres">
      <dgm:prSet presAssocID="{41401924-37F9-4552-AD1A-A871BA8EAA1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480FE03-1E83-4B81-9A52-209D5D2A6779}" type="pres">
      <dgm:prSet presAssocID="{B05DDA6F-2030-44AB-A797-F54C1B0FBE47}" presName="sibTrans" presStyleLbl="sibTrans2D1" presStyleIdx="2" presStyleCnt="3"/>
      <dgm:spPr/>
      <dgm:t>
        <a:bodyPr/>
        <a:lstStyle/>
        <a:p>
          <a:endParaRPr lang="es-ES"/>
        </a:p>
      </dgm:t>
    </dgm:pt>
    <dgm:pt modelId="{76AE8469-6D07-472E-B721-E3E18505BB5B}" type="pres">
      <dgm:prSet presAssocID="{B05DDA6F-2030-44AB-A797-F54C1B0FBE47}" presName="connectorText" presStyleLbl="sibTrans2D1" presStyleIdx="2" presStyleCnt="3"/>
      <dgm:spPr/>
      <dgm:t>
        <a:bodyPr/>
        <a:lstStyle/>
        <a:p>
          <a:endParaRPr lang="es-ES"/>
        </a:p>
      </dgm:t>
    </dgm:pt>
    <dgm:pt modelId="{A03A63D1-C043-482E-B856-4D6FD220D763}" type="pres">
      <dgm:prSet presAssocID="{1C0EF05F-FC0A-40B2-9C94-73046A32A45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E2F4DCE-EF6A-4ACB-AE8A-7216509438BF}" type="presOf" srcId="{414F35FE-EDE5-4A88-9ACA-45E906A59880}" destId="{B02814B5-1604-42C9-AEFE-D5431DCF7C4B}" srcOrd="0" destOrd="0" presId="urn:microsoft.com/office/officeart/2005/8/layout/process1"/>
    <dgm:cxn modelId="{7833E628-59C8-44D0-91C1-153390EA6123}" type="presOf" srcId="{414F35FE-EDE5-4A88-9ACA-45E906A59880}" destId="{EFC8DBCF-2139-4C72-8D13-FABAB1B2BE6E}" srcOrd="1" destOrd="0" presId="urn:microsoft.com/office/officeart/2005/8/layout/process1"/>
    <dgm:cxn modelId="{95A24C69-0E34-42E7-9850-78039BBB6E2A}" type="presOf" srcId="{B05DDA6F-2030-44AB-A797-F54C1B0FBE47}" destId="{2480FE03-1E83-4B81-9A52-209D5D2A6779}" srcOrd="0" destOrd="0" presId="urn:microsoft.com/office/officeart/2005/8/layout/process1"/>
    <dgm:cxn modelId="{E4980E4A-9D1D-4B94-ADAC-E5808F0AC078}" type="presOf" srcId="{2FDD55CA-A673-486C-9163-EC60CC740FE1}" destId="{92058E5E-C81A-4433-92BF-B4248ECB8FB9}" srcOrd="0" destOrd="0" presId="urn:microsoft.com/office/officeart/2005/8/layout/process1"/>
    <dgm:cxn modelId="{79E484F1-F27A-4994-9B91-F4D1840EF712}" type="presOf" srcId="{41401924-37F9-4552-AD1A-A871BA8EAA10}" destId="{F9FED2AA-C2CD-4959-B452-76E5CC0DD17D}" srcOrd="0" destOrd="0" presId="urn:microsoft.com/office/officeart/2005/8/layout/process1"/>
    <dgm:cxn modelId="{AFEA96AA-111E-4A2E-88D0-D119D0863302}" srcId="{8EE55545-F9D8-4313-BD59-AC422EE4D95F}" destId="{BCBA35F4-DD8F-4E86-B723-D88DFB5EF395}" srcOrd="0" destOrd="0" parTransId="{D8994433-497D-4427-B2E5-42130BF6806E}" sibTransId="{2FDD55CA-A673-486C-9163-EC60CC740FE1}"/>
    <dgm:cxn modelId="{6DF06A93-A463-4B8D-8445-B597F8747F70}" type="presOf" srcId="{8EE55545-F9D8-4313-BD59-AC422EE4D95F}" destId="{55C01A70-40B2-4629-AD16-1B28D752701B}" srcOrd="0" destOrd="0" presId="urn:microsoft.com/office/officeart/2005/8/layout/process1"/>
    <dgm:cxn modelId="{AE668808-2759-4B51-831D-84D00CACA193}" type="presOf" srcId="{1C0EF05F-FC0A-40B2-9C94-73046A32A45E}" destId="{A03A63D1-C043-482E-B856-4D6FD220D763}" srcOrd="0" destOrd="0" presId="urn:microsoft.com/office/officeart/2005/8/layout/process1"/>
    <dgm:cxn modelId="{316E0686-AD0A-4F69-9DA8-729EE4E776F8}" type="presOf" srcId="{9F561D8E-D0AB-4429-937D-B5F0F47144CF}" destId="{CD02E1A0-034D-44D9-917B-DE2A81C814AB}" srcOrd="0" destOrd="0" presId="urn:microsoft.com/office/officeart/2005/8/layout/process1"/>
    <dgm:cxn modelId="{3A890388-4622-49C7-A677-7A815F8AB3C8}" type="presOf" srcId="{B05DDA6F-2030-44AB-A797-F54C1B0FBE47}" destId="{76AE8469-6D07-472E-B721-E3E18505BB5B}" srcOrd="1" destOrd="0" presId="urn:microsoft.com/office/officeart/2005/8/layout/process1"/>
    <dgm:cxn modelId="{83CB085B-4E49-458A-949A-1EB6A7C8AA25}" srcId="{8EE55545-F9D8-4313-BD59-AC422EE4D95F}" destId="{1C0EF05F-FC0A-40B2-9C94-73046A32A45E}" srcOrd="3" destOrd="0" parTransId="{EAC254C2-993E-44AB-B1D4-518C2B1D0544}" sibTransId="{88189BDE-BEE9-4629-B1F2-53C169E331F7}"/>
    <dgm:cxn modelId="{C97E86C1-1B17-4995-972E-D7B354C43FB4}" srcId="{8EE55545-F9D8-4313-BD59-AC422EE4D95F}" destId="{41401924-37F9-4552-AD1A-A871BA8EAA10}" srcOrd="2" destOrd="0" parTransId="{F1639811-3D1B-4532-81BB-5CEE3FD34019}" sibTransId="{B05DDA6F-2030-44AB-A797-F54C1B0FBE47}"/>
    <dgm:cxn modelId="{929A1DF3-0CEF-4478-B799-3172E9116B5D}" srcId="{8EE55545-F9D8-4313-BD59-AC422EE4D95F}" destId="{9F561D8E-D0AB-4429-937D-B5F0F47144CF}" srcOrd="1" destOrd="0" parTransId="{60C31035-407C-4466-9BAC-423947C0CB35}" sibTransId="{414F35FE-EDE5-4A88-9ACA-45E906A59880}"/>
    <dgm:cxn modelId="{F23F86D5-D4FB-45A1-8012-25E88A1A548E}" type="presOf" srcId="{BCBA35F4-DD8F-4E86-B723-D88DFB5EF395}" destId="{4BDA2CA8-0542-44C1-985C-A0043D02B460}" srcOrd="0" destOrd="0" presId="urn:microsoft.com/office/officeart/2005/8/layout/process1"/>
    <dgm:cxn modelId="{9DDBD3F4-219E-4AFD-B1A5-9852D686CFBF}" type="presOf" srcId="{2FDD55CA-A673-486C-9163-EC60CC740FE1}" destId="{8D443D6B-CAA4-4239-9D3F-69E69AD62EAA}" srcOrd="1" destOrd="0" presId="urn:microsoft.com/office/officeart/2005/8/layout/process1"/>
    <dgm:cxn modelId="{37927D96-979A-4D48-872C-D1B9A4D3A7B2}" type="presParOf" srcId="{55C01A70-40B2-4629-AD16-1B28D752701B}" destId="{4BDA2CA8-0542-44C1-985C-A0043D02B460}" srcOrd="0" destOrd="0" presId="urn:microsoft.com/office/officeart/2005/8/layout/process1"/>
    <dgm:cxn modelId="{A5A8A3FF-F2A9-4DBB-93C2-1E6E12162726}" type="presParOf" srcId="{55C01A70-40B2-4629-AD16-1B28D752701B}" destId="{92058E5E-C81A-4433-92BF-B4248ECB8FB9}" srcOrd="1" destOrd="0" presId="urn:microsoft.com/office/officeart/2005/8/layout/process1"/>
    <dgm:cxn modelId="{234AF4C2-7311-440E-A45C-1A3E7EA1284A}" type="presParOf" srcId="{92058E5E-C81A-4433-92BF-B4248ECB8FB9}" destId="{8D443D6B-CAA4-4239-9D3F-69E69AD62EAA}" srcOrd="0" destOrd="0" presId="urn:microsoft.com/office/officeart/2005/8/layout/process1"/>
    <dgm:cxn modelId="{18E3010C-748D-4053-868C-65A522D2A871}" type="presParOf" srcId="{55C01A70-40B2-4629-AD16-1B28D752701B}" destId="{CD02E1A0-034D-44D9-917B-DE2A81C814AB}" srcOrd="2" destOrd="0" presId="urn:microsoft.com/office/officeart/2005/8/layout/process1"/>
    <dgm:cxn modelId="{C74505BB-660D-49E2-8E23-DF64CAE07CE2}" type="presParOf" srcId="{55C01A70-40B2-4629-AD16-1B28D752701B}" destId="{B02814B5-1604-42C9-AEFE-D5431DCF7C4B}" srcOrd="3" destOrd="0" presId="urn:microsoft.com/office/officeart/2005/8/layout/process1"/>
    <dgm:cxn modelId="{7E9A009C-EE42-47C4-9E15-C099B000B2F8}" type="presParOf" srcId="{B02814B5-1604-42C9-AEFE-D5431DCF7C4B}" destId="{EFC8DBCF-2139-4C72-8D13-FABAB1B2BE6E}" srcOrd="0" destOrd="0" presId="urn:microsoft.com/office/officeart/2005/8/layout/process1"/>
    <dgm:cxn modelId="{06FC8044-3CEB-45A8-90FA-4EB791833721}" type="presParOf" srcId="{55C01A70-40B2-4629-AD16-1B28D752701B}" destId="{F9FED2AA-C2CD-4959-B452-76E5CC0DD17D}" srcOrd="4" destOrd="0" presId="urn:microsoft.com/office/officeart/2005/8/layout/process1"/>
    <dgm:cxn modelId="{AE53F8F1-C231-4983-BE84-E5851CFBA1B2}" type="presParOf" srcId="{55C01A70-40B2-4629-AD16-1B28D752701B}" destId="{2480FE03-1E83-4B81-9A52-209D5D2A6779}" srcOrd="5" destOrd="0" presId="urn:microsoft.com/office/officeart/2005/8/layout/process1"/>
    <dgm:cxn modelId="{43197D4A-3A2E-4B19-9C7E-0EDD51AC6D23}" type="presParOf" srcId="{2480FE03-1E83-4B81-9A52-209D5D2A6779}" destId="{76AE8469-6D07-472E-B721-E3E18505BB5B}" srcOrd="0" destOrd="0" presId="urn:microsoft.com/office/officeart/2005/8/layout/process1"/>
    <dgm:cxn modelId="{391C1C40-AF16-43EE-9718-C1EA210EC105}" type="presParOf" srcId="{55C01A70-40B2-4629-AD16-1B28D752701B}" destId="{A03A63D1-C043-482E-B856-4D6FD220D763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8EE55545-F9D8-4313-BD59-AC422EE4D95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BCBA35F4-DD8F-4E86-B723-D88DFB5EF395}">
      <dgm:prSet phldrT="[Texto]"/>
      <dgm:spPr>
        <a:solidFill>
          <a:schemeClr val="accent1">
            <a:hueOff val="0"/>
            <a:satOff val="0"/>
            <a:lumOff val="0"/>
            <a:alpha val="40000"/>
          </a:schemeClr>
        </a:solidFill>
      </dgm:spPr>
      <dgm:t>
        <a:bodyPr/>
        <a:lstStyle/>
        <a:p>
          <a:endParaRPr lang="es-ES" dirty="0"/>
        </a:p>
      </dgm:t>
    </dgm:pt>
    <dgm:pt modelId="{D8994433-497D-4427-B2E5-42130BF6806E}" type="parTrans" cxnId="{AFEA96AA-111E-4A2E-88D0-D119D0863302}">
      <dgm:prSet/>
      <dgm:spPr/>
      <dgm:t>
        <a:bodyPr/>
        <a:lstStyle/>
        <a:p>
          <a:endParaRPr lang="es-ES"/>
        </a:p>
      </dgm:t>
    </dgm:pt>
    <dgm:pt modelId="{2FDD55CA-A673-486C-9163-EC60CC740FE1}" type="sibTrans" cxnId="{AFEA96AA-111E-4A2E-88D0-D119D0863302}">
      <dgm:prSet/>
      <dgm:spPr/>
      <dgm:t>
        <a:bodyPr/>
        <a:lstStyle/>
        <a:p>
          <a:endParaRPr lang="es-ES"/>
        </a:p>
      </dgm:t>
    </dgm:pt>
    <dgm:pt modelId="{41401924-37F9-4552-AD1A-A871BA8EAA10}">
      <dgm:prSet phldrT="[Texto]"/>
      <dgm:spPr>
        <a:solidFill>
          <a:schemeClr val="accent3"/>
        </a:solidFill>
      </dgm:spPr>
      <dgm:t>
        <a:bodyPr tIns="0" bIns="0"/>
        <a:lstStyle/>
        <a:p>
          <a:r>
            <a:rPr lang="es-ES" dirty="0" smtClean="0"/>
            <a:t>Bien </a:t>
          </a:r>
          <a:br>
            <a:rPr lang="es-ES" dirty="0" smtClean="0"/>
          </a:br>
          <a:r>
            <a:rPr lang="es-ES" dirty="0" smtClean="0"/>
            <a:t>Inmueble</a:t>
          </a:r>
          <a:endParaRPr lang="es-ES" dirty="0"/>
        </a:p>
      </dgm:t>
    </dgm:pt>
    <dgm:pt modelId="{F1639811-3D1B-4532-81BB-5CEE3FD34019}" type="parTrans" cxnId="{C97E86C1-1B17-4995-972E-D7B354C43FB4}">
      <dgm:prSet/>
      <dgm:spPr/>
      <dgm:t>
        <a:bodyPr/>
        <a:lstStyle/>
        <a:p>
          <a:endParaRPr lang="es-ES"/>
        </a:p>
      </dgm:t>
    </dgm:pt>
    <dgm:pt modelId="{B05DDA6F-2030-44AB-A797-F54C1B0FBE47}" type="sibTrans" cxnId="{C97E86C1-1B17-4995-972E-D7B354C43FB4}">
      <dgm:prSet/>
      <dgm:spPr/>
      <dgm:t>
        <a:bodyPr/>
        <a:lstStyle/>
        <a:p>
          <a:endParaRPr lang="es-ES"/>
        </a:p>
      </dgm:t>
    </dgm:pt>
    <dgm:pt modelId="{1C0EF05F-FC0A-40B2-9C94-73046A32A45E}">
      <dgm:prSet phldrT="[Texto]"/>
      <dgm:spPr>
        <a:solidFill>
          <a:schemeClr val="accent6">
            <a:alpha val="40000"/>
          </a:schemeClr>
        </a:solidFill>
      </dgm:spPr>
      <dgm:t>
        <a:bodyPr/>
        <a:lstStyle/>
        <a:p>
          <a:endParaRPr lang="es-ES" dirty="0"/>
        </a:p>
      </dgm:t>
    </dgm:pt>
    <dgm:pt modelId="{EAC254C2-993E-44AB-B1D4-518C2B1D0544}" type="parTrans" cxnId="{83CB085B-4E49-458A-949A-1EB6A7C8AA25}">
      <dgm:prSet/>
      <dgm:spPr/>
      <dgm:t>
        <a:bodyPr/>
        <a:lstStyle/>
        <a:p>
          <a:endParaRPr lang="es-ES"/>
        </a:p>
      </dgm:t>
    </dgm:pt>
    <dgm:pt modelId="{88189BDE-BEE9-4629-B1F2-53C169E331F7}" type="sibTrans" cxnId="{83CB085B-4E49-458A-949A-1EB6A7C8AA25}">
      <dgm:prSet/>
      <dgm:spPr/>
      <dgm:t>
        <a:bodyPr/>
        <a:lstStyle/>
        <a:p>
          <a:endParaRPr lang="es-ES"/>
        </a:p>
      </dgm:t>
    </dgm:pt>
    <dgm:pt modelId="{9F561D8E-D0AB-4429-937D-B5F0F47144CF}">
      <dgm:prSet phldrT="[Texto]"/>
      <dgm:spPr>
        <a:solidFill>
          <a:schemeClr val="accent2">
            <a:alpha val="40000"/>
          </a:schemeClr>
        </a:solidFill>
      </dgm:spPr>
      <dgm:t>
        <a:bodyPr/>
        <a:lstStyle/>
        <a:p>
          <a:endParaRPr lang="es-ES" dirty="0"/>
        </a:p>
      </dgm:t>
    </dgm:pt>
    <dgm:pt modelId="{414F35FE-EDE5-4A88-9ACA-45E906A59880}" type="sibTrans" cxnId="{929A1DF3-0CEF-4478-B799-3172E9116B5D}">
      <dgm:prSet/>
      <dgm:spPr/>
      <dgm:t>
        <a:bodyPr/>
        <a:lstStyle/>
        <a:p>
          <a:endParaRPr lang="es-ES"/>
        </a:p>
      </dgm:t>
    </dgm:pt>
    <dgm:pt modelId="{60C31035-407C-4466-9BAC-423947C0CB35}" type="parTrans" cxnId="{929A1DF3-0CEF-4478-B799-3172E9116B5D}">
      <dgm:prSet/>
      <dgm:spPr/>
      <dgm:t>
        <a:bodyPr/>
        <a:lstStyle/>
        <a:p>
          <a:endParaRPr lang="es-ES"/>
        </a:p>
      </dgm:t>
    </dgm:pt>
    <dgm:pt modelId="{55C01A70-40B2-4629-AD16-1B28D752701B}" type="pres">
      <dgm:prSet presAssocID="{8EE55545-F9D8-4313-BD59-AC422EE4D95F}" presName="Name0" presStyleCnt="0">
        <dgm:presLayoutVars>
          <dgm:dir/>
          <dgm:resizeHandles val="exact"/>
        </dgm:presLayoutVars>
      </dgm:prSet>
      <dgm:spPr/>
    </dgm:pt>
    <dgm:pt modelId="{4BDA2CA8-0542-44C1-985C-A0043D02B460}" type="pres">
      <dgm:prSet presAssocID="{BCBA35F4-DD8F-4E86-B723-D88DFB5EF39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2058E5E-C81A-4433-92BF-B4248ECB8FB9}" type="pres">
      <dgm:prSet presAssocID="{2FDD55CA-A673-486C-9163-EC60CC740FE1}" presName="sibTrans" presStyleLbl="sibTrans2D1" presStyleIdx="0" presStyleCnt="3"/>
      <dgm:spPr/>
      <dgm:t>
        <a:bodyPr/>
        <a:lstStyle/>
        <a:p>
          <a:endParaRPr lang="es-ES"/>
        </a:p>
      </dgm:t>
    </dgm:pt>
    <dgm:pt modelId="{8D443D6B-CAA4-4239-9D3F-69E69AD62EAA}" type="pres">
      <dgm:prSet presAssocID="{2FDD55CA-A673-486C-9163-EC60CC740FE1}" presName="connectorText" presStyleLbl="sibTrans2D1" presStyleIdx="0" presStyleCnt="3"/>
      <dgm:spPr/>
      <dgm:t>
        <a:bodyPr/>
        <a:lstStyle/>
        <a:p>
          <a:endParaRPr lang="es-ES"/>
        </a:p>
      </dgm:t>
    </dgm:pt>
    <dgm:pt modelId="{CD02E1A0-034D-44D9-917B-DE2A81C814AB}" type="pres">
      <dgm:prSet presAssocID="{9F561D8E-D0AB-4429-937D-B5F0F47144C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02814B5-1604-42C9-AEFE-D5431DCF7C4B}" type="pres">
      <dgm:prSet presAssocID="{414F35FE-EDE5-4A88-9ACA-45E906A59880}" presName="sibTrans" presStyleLbl="sibTrans2D1" presStyleIdx="1" presStyleCnt="3"/>
      <dgm:spPr/>
      <dgm:t>
        <a:bodyPr/>
        <a:lstStyle/>
        <a:p>
          <a:endParaRPr lang="es-ES"/>
        </a:p>
      </dgm:t>
    </dgm:pt>
    <dgm:pt modelId="{EFC8DBCF-2139-4C72-8D13-FABAB1B2BE6E}" type="pres">
      <dgm:prSet presAssocID="{414F35FE-EDE5-4A88-9ACA-45E906A59880}" presName="connectorText" presStyleLbl="sibTrans2D1" presStyleIdx="1" presStyleCnt="3"/>
      <dgm:spPr/>
      <dgm:t>
        <a:bodyPr/>
        <a:lstStyle/>
        <a:p>
          <a:endParaRPr lang="es-ES"/>
        </a:p>
      </dgm:t>
    </dgm:pt>
    <dgm:pt modelId="{F9FED2AA-C2CD-4959-B452-76E5CC0DD17D}" type="pres">
      <dgm:prSet presAssocID="{41401924-37F9-4552-AD1A-A871BA8EAA1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480FE03-1E83-4B81-9A52-209D5D2A6779}" type="pres">
      <dgm:prSet presAssocID="{B05DDA6F-2030-44AB-A797-F54C1B0FBE47}" presName="sibTrans" presStyleLbl="sibTrans2D1" presStyleIdx="2" presStyleCnt="3"/>
      <dgm:spPr/>
      <dgm:t>
        <a:bodyPr/>
        <a:lstStyle/>
        <a:p>
          <a:endParaRPr lang="es-ES"/>
        </a:p>
      </dgm:t>
    </dgm:pt>
    <dgm:pt modelId="{76AE8469-6D07-472E-B721-E3E18505BB5B}" type="pres">
      <dgm:prSet presAssocID="{B05DDA6F-2030-44AB-A797-F54C1B0FBE47}" presName="connectorText" presStyleLbl="sibTrans2D1" presStyleIdx="2" presStyleCnt="3"/>
      <dgm:spPr/>
      <dgm:t>
        <a:bodyPr/>
        <a:lstStyle/>
        <a:p>
          <a:endParaRPr lang="es-ES"/>
        </a:p>
      </dgm:t>
    </dgm:pt>
    <dgm:pt modelId="{A03A63D1-C043-482E-B856-4D6FD220D763}" type="pres">
      <dgm:prSet presAssocID="{1C0EF05F-FC0A-40B2-9C94-73046A32A45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E2F4DCE-EF6A-4ACB-AE8A-7216509438BF}" type="presOf" srcId="{414F35FE-EDE5-4A88-9ACA-45E906A59880}" destId="{B02814B5-1604-42C9-AEFE-D5431DCF7C4B}" srcOrd="0" destOrd="0" presId="urn:microsoft.com/office/officeart/2005/8/layout/process1"/>
    <dgm:cxn modelId="{9DDBD3F4-219E-4AFD-B1A5-9852D686CFBF}" type="presOf" srcId="{2FDD55CA-A673-486C-9163-EC60CC740FE1}" destId="{8D443D6B-CAA4-4239-9D3F-69E69AD62EAA}" srcOrd="1" destOrd="0" presId="urn:microsoft.com/office/officeart/2005/8/layout/process1"/>
    <dgm:cxn modelId="{79E484F1-F27A-4994-9B91-F4D1840EF712}" type="presOf" srcId="{41401924-37F9-4552-AD1A-A871BA8EAA10}" destId="{F9FED2AA-C2CD-4959-B452-76E5CC0DD17D}" srcOrd="0" destOrd="0" presId="urn:microsoft.com/office/officeart/2005/8/layout/process1"/>
    <dgm:cxn modelId="{AFEA96AA-111E-4A2E-88D0-D119D0863302}" srcId="{8EE55545-F9D8-4313-BD59-AC422EE4D95F}" destId="{BCBA35F4-DD8F-4E86-B723-D88DFB5EF395}" srcOrd="0" destOrd="0" parTransId="{D8994433-497D-4427-B2E5-42130BF6806E}" sibTransId="{2FDD55CA-A673-486C-9163-EC60CC740FE1}"/>
    <dgm:cxn modelId="{83CB085B-4E49-458A-949A-1EB6A7C8AA25}" srcId="{8EE55545-F9D8-4313-BD59-AC422EE4D95F}" destId="{1C0EF05F-FC0A-40B2-9C94-73046A32A45E}" srcOrd="3" destOrd="0" parTransId="{EAC254C2-993E-44AB-B1D4-518C2B1D0544}" sibTransId="{88189BDE-BEE9-4629-B1F2-53C169E331F7}"/>
    <dgm:cxn modelId="{95A24C69-0E34-42E7-9850-78039BBB6E2A}" type="presOf" srcId="{B05DDA6F-2030-44AB-A797-F54C1B0FBE47}" destId="{2480FE03-1E83-4B81-9A52-209D5D2A6779}" srcOrd="0" destOrd="0" presId="urn:microsoft.com/office/officeart/2005/8/layout/process1"/>
    <dgm:cxn modelId="{929A1DF3-0CEF-4478-B799-3172E9116B5D}" srcId="{8EE55545-F9D8-4313-BD59-AC422EE4D95F}" destId="{9F561D8E-D0AB-4429-937D-B5F0F47144CF}" srcOrd="1" destOrd="0" parTransId="{60C31035-407C-4466-9BAC-423947C0CB35}" sibTransId="{414F35FE-EDE5-4A88-9ACA-45E906A59880}"/>
    <dgm:cxn modelId="{6DF06A93-A463-4B8D-8445-B597F8747F70}" type="presOf" srcId="{8EE55545-F9D8-4313-BD59-AC422EE4D95F}" destId="{55C01A70-40B2-4629-AD16-1B28D752701B}" srcOrd="0" destOrd="0" presId="urn:microsoft.com/office/officeart/2005/8/layout/process1"/>
    <dgm:cxn modelId="{F23F86D5-D4FB-45A1-8012-25E88A1A548E}" type="presOf" srcId="{BCBA35F4-DD8F-4E86-B723-D88DFB5EF395}" destId="{4BDA2CA8-0542-44C1-985C-A0043D02B460}" srcOrd="0" destOrd="0" presId="urn:microsoft.com/office/officeart/2005/8/layout/process1"/>
    <dgm:cxn modelId="{C97E86C1-1B17-4995-972E-D7B354C43FB4}" srcId="{8EE55545-F9D8-4313-BD59-AC422EE4D95F}" destId="{41401924-37F9-4552-AD1A-A871BA8EAA10}" srcOrd="2" destOrd="0" parTransId="{F1639811-3D1B-4532-81BB-5CEE3FD34019}" sibTransId="{B05DDA6F-2030-44AB-A797-F54C1B0FBE47}"/>
    <dgm:cxn modelId="{7833E628-59C8-44D0-91C1-153390EA6123}" type="presOf" srcId="{414F35FE-EDE5-4A88-9ACA-45E906A59880}" destId="{EFC8DBCF-2139-4C72-8D13-FABAB1B2BE6E}" srcOrd="1" destOrd="0" presId="urn:microsoft.com/office/officeart/2005/8/layout/process1"/>
    <dgm:cxn modelId="{E4980E4A-9D1D-4B94-ADAC-E5808F0AC078}" type="presOf" srcId="{2FDD55CA-A673-486C-9163-EC60CC740FE1}" destId="{92058E5E-C81A-4433-92BF-B4248ECB8FB9}" srcOrd="0" destOrd="0" presId="urn:microsoft.com/office/officeart/2005/8/layout/process1"/>
    <dgm:cxn modelId="{316E0686-AD0A-4F69-9DA8-729EE4E776F8}" type="presOf" srcId="{9F561D8E-D0AB-4429-937D-B5F0F47144CF}" destId="{CD02E1A0-034D-44D9-917B-DE2A81C814AB}" srcOrd="0" destOrd="0" presId="urn:microsoft.com/office/officeart/2005/8/layout/process1"/>
    <dgm:cxn modelId="{3A890388-4622-49C7-A677-7A815F8AB3C8}" type="presOf" srcId="{B05DDA6F-2030-44AB-A797-F54C1B0FBE47}" destId="{76AE8469-6D07-472E-B721-E3E18505BB5B}" srcOrd="1" destOrd="0" presId="urn:microsoft.com/office/officeart/2005/8/layout/process1"/>
    <dgm:cxn modelId="{AE668808-2759-4B51-831D-84D00CACA193}" type="presOf" srcId="{1C0EF05F-FC0A-40B2-9C94-73046A32A45E}" destId="{A03A63D1-C043-482E-B856-4D6FD220D763}" srcOrd="0" destOrd="0" presId="urn:microsoft.com/office/officeart/2005/8/layout/process1"/>
    <dgm:cxn modelId="{37927D96-979A-4D48-872C-D1B9A4D3A7B2}" type="presParOf" srcId="{55C01A70-40B2-4629-AD16-1B28D752701B}" destId="{4BDA2CA8-0542-44C1-985C-A0043D02B460}" srcOrd="0" destOrd="0" presId="urn:microsoft.com/office/officeart/2005/8/layout/process1"/>
    <dgm:cxn modelId="{A5A8A3FF-F2A9-4DBB-93C2-1E6E12162726}" type="presParOf" srcId="{55C01A70-40B2-4629-AD16-1B28D752701B}" destId="{92058E5E-C81A-4433-92BF-B4248ECB8FB9}" srcOrd="1" destOrd="0" presId="urn:microsoft.com/office/officeart/2005/8/layout/process1"/>
    <dgm:cxn modelId="{234AF4C2-7311-440E-A45C-1A3E7EA1284A}" type="presParOf" srcId="{92058E5E-C81A-4433-92BF-B4248ECB8FB9}" destId="{8D443D6B-CAA4-4239-9D3F-69E69AD62EAA}" srcOrd="0" destOrd="0" presId="urn:microsoft.com/office/officeart/2005/8/layout/process1"/>
    <dgm:cxn modelId="{18E3010C-748D-4053-868C-65A522D2A871}" type="presParOf" srcId="{55C01A70-40B2-4629-AD16-1B28D752701B}" destId="{CD02E1A0-034D-44D9-917B-DE2A81C814AB}" srcOrd="2" destOrd="0" presId="urn:microsoft.com/office/officeart/2005/8/layout/process1"/>
    <dgm:cxn modelId="{C74505BB-660D-49E2-8E23-DF64CAE07CE2}" type="presParOf" srcId="{55C01A70-40B2-4629-AD16-1B28D752701B}" destId="{B02814B5-1604-42C9-AEFE-D5431DCF7C4B}" srcOrd="3" destOrd="0" presId="urn:microsoft.com/office/officeart/2005/8/layout/process1"/>
    <dgm:cxn modelId="{7E9A009C-EE42-47C4-9E15-C099B000B2F8}" type="presParOf" srcId="{B02814B5-1604-42C9-AEFE-D5431DCF7C4B}" destId="{EFC8DBCF-2139-4C72-8D13-FABAB1B2BE6E}" srcOrd="0" destOrd="0" presId="urn:microsoft.com/office/officeart/2005/8/layout/process1"/>
    <dgm:cxn modelId="{06FC8044-3CEB-45A8-90FA-4EB791833721}" type="presParOf" srcId="{55C01A70-40B2-4629-AD16-1B28D752701B}" destId="{F9FED2AA-C2CD-4959-B452-76E5CC0DD17D}" srcOrd="4" destOrd="0" presId="urn:microsoft.com/office/officeart/2005/8/layout/process1"/>
    <dgm:cxn modelId="{AE53F8F1-C231-4983-BE84-E5851CFBA1B2}" type="presParOf" srcId="{55C01A70-40B2-4629-AD16-1B28D752701B}" destId="{2480FE03-1E83-4B81-9A52-209D5D2A6779}" srcOrd="5" destOrd="0" presId="urn:microsoft.com/office/officeart/2005/8/layout/process1"/>
    <dgm:cxn modelId="{43197D4A-3A2E-4B19-9C7E-0EDD51AC6D23}" type="presParOf" srcId="{2480FE03-1E83-4B81-9A52-209D5D2A6779}" destId="{76AE8469-6D07-472E-B721-E3E18505BB5B}" srcOrd="0" destOrd="0" presId="urn:microsoft.com/office/officeart/2005/8/layout/process1"/>
    <dgm:cxn modelId="{391C1C40-AF16-43EE-9718-C1EA210EC105}" type="presParOf" srcId="{55C01A70-40B2-4629-AD16-1B28D752701B}" destId="{A03A63D1-C043-482E-B856-4D6FD220D763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8EE55545-F9D8-4313-BD59-AC422EE4D95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BCBA35F4-DD8F-4E86-B723-D88DFB5EF395}">
      <dgm:prSet phldrT="[Texto]"/>
      <dgm:spPr>
        <a:solidFill>
          <a:schemeClr val="accent1">
            <a:hueOff val="0"/>
            <a:satOff val="0"/>
            <a:lumOff val="0"/>
            <a:alpha val="40000"/>
          </a:schemeClr>
        </a:solidFill>
      </dgm:spPr>
      <dgm:t>
        <a:bodyPr/>
        <a:lstStyle/>
        <a:p>
          <a:endParaRPr lang="es-ES" dirty="0"/>
        </a:p>
      </dgm:t>
    </dgm:pt>
    <dgm:pt modelId="{D8994433-497D-4427-B2E5-42130BF6806E}" type="parTrans" cxnId="{AFEA96AA-111E-4A2E-88D0-D119D0863302}">
      <dgm:prSet/>
      <dgm:spPr/>
      <dgm:t>
        <a:bodyPr/>
        <a:lstStyle/>
        <a:p>
          <a:endParaRPr lang="es-ES"/>
        </a:p>
      </dgm:t>
    </dgm:pt>
    <dgm:pt modelId="{2FDD55CA-A673-486C-9163-EC60CC740FE1}" type="sibTrans" cxnId="{AFEA96AA-111E-4A2E-88D0-D119D0863302}">
      <dgm:prSet/>
      <dgm:spPr/>
      <dgm:t>
        <a:bodyPr/>
        <a:lstStyle/>
        <a:p>
          <a:endParaRPr lang="es-ES"/>
        </a:p>
      </dgm:t>
    </dgm:pt>
    <dgm:pt modelId="{41401924-37F9-4552-AD1A-A871BA8EAA10}">
      <dgm:prSet phldrT="[Texto]"/>
      <dgm:spPr>
        <a:solidFill>
          <a:schemeClr val="accent3"/>
        </a:solidFill>
      </dgm:spPr>
      <dgm:t>
        <a:bodyPr tIns="0" bIns="0"/>
        <a:lstStyle/>
        <a:p>
          <a:r>
            <a:rPr lang="es-ES" dirty="0" smtClean="0"/>
            <a:t>Bien </a:t>
          </a:r>
          <a:br>
            <a:rPr lang="es-ES" dirty="0" smtClean="0"/>
          </a:br>
          <a:r>
            <a:rPr lang="es-ES" dirty="0" smtClean="0"/>
            <a:t>Inmueble</a:t>
          </a:r>
          <a:endParaRPr lang="es-ES" dirty="0"/>
        </a:p>
      </dgm:t>
    </dgm:pt>
    <dgm:pt modelId="{F1639811-3D1B-4532-81BB-5CEE3FD34019}" type="parTrans" cxnId="{C97E86C1-1B17-4995-972E-D7B354C43FB4}">
      <dgm:prSet/>
      <dgm:spPr/>
      <dgm:t>
        <a:bodyPr/>
        <a:lstStyle/>
        <a:p>
          <a:endParaRPr lang="es-ES"/>
        </a:p>
      </dgm:t>
    </dgm:pt>
    <dgm:pt modelId="{B05DDA6F-2030-44AB-A797-F54C1B0FBE47}" type="sibTrans" cxnId="{C97E86C1-1B17-4995-972E-D7B354C43FB4}">
      <dgm:prSet/>
      <dgm:spPr/>
      <dgm:t>
        <a:bodyPr/>
        <a:lstStyle/>
        <a:p>
          <a:endParaRPr lang="es-ES"/>
        </a:p>
      </dgm:t>
    </dgm:pt>
    <dgm:pt modelId="{1C0EF05F-FC0A-40B2-9C94-73046A32A45E}">
      <dgm:prSet phldrT="[Texto]"/>
      <dgm:spPr>
        <a:solidFill>
          <a:schemeClr val="accent6">
            <a:alpha val="40000"/>
          </a:schemeClr>
        </a:solidFill>
      </dgm:spPr>
      <dgm:t>
        <a:bodyPr/>
        <a:lstStyle/>
        <a:p>
          <a:endParaRPr lang="es-ES" dirty="0"/>
        </a:p>
      </dgm:t>
    </dgm:pt>
    <dgm:pt modelId="{EAC254C2-993E-44AB-B1D4-518C2B1D0544}" type="parTrans" cxnId="{83CB085B-4E49-458A-949A-1EB6A7C8AA25}">
      <dgm:prSet/>
      <dgm:spPr/>
      <dgm:t>
        <a:bodyPr/>
        <a:lstStyle/>
        <a:p>
          <a:endParaRPr lang="es-ES"/>
        </a:p>
      </dgm:t>
    </dgm:pt>
    <dgm:pt modelId="{88189BDE-BEE9-4629-B1F2-53C169E331F7}" type="sibTrans" cxnId="{83CB085B-4E49-458A-949A-1EB6A7C8AA25}">
      <dgm:prSet/>
      <dgm:spPr/>
      <dgm:t>
        <a:bodyPr/>
        <a:lstStyle/>
        <a:p>
          <a:endParaRPr lang="es-ES"/>
        </a:p>
      </dgm:t>
    </dgm:pt>
    <dgm:pt modelId="{9F561D8E-D0AB-4429-937D-B5F0F47144CF}">
      <dgm:prSet phldrT="[Texto]"/>
      <dgm:spPr>
        <a:solidFill>
          <a:schemeClr val="accent2">
            <a:alpha val="40000"/>
          </a:schemeClr>
        </a:solidFill>
      </dgm:spPr>
      <dgm:t>
        <a:bodyPr/>
        <a:lstStyle/>
        <a:p>
          <a:endParaRPr lang="es-ES" dirty="0"/>
        </a:p>
      </dgm:t>
    </dgm:pt>
    <dgm:pt modelId="{414F35FE-EDE5-4A88-9ACA-45E906A59880}" type="sibTrans" cxnId="{929A1DF3-0CEF-4478-B799-3172E9116B5D}">
      <dgm:prSet/>
      <dgm:spPr/>
      <dgm:t>
        <a:bodyPr/>
        <a:lstStyle/>
        <a:p>
          <a:endParaRPr lang="es-ES"/>
        </a:p>
      </dgm:t>
    </dgm:pt>
    <dgm:pt modelId="{60C31035-407C-4466-9BAC-423947C0CB35}" type="parTrans" cxnId="{929A1DF3-0CEF-4478-B799-3172E9116B5D}">
      <dgm:prSet/>
      <dgm:spPr/>
      <dgm:t>
        <a:bodyPr/>
        <a:lstStyle/>
        <a:p>
          <a:endParaRPr lang="es-ES"/>
        </a:p>
      </dgm:t>
    </dgm:pt>
    <dgm:pt modelId="{55C01A70-40B2-4629-AD16-1B28D752701B}" type="pres">
      <dgm:prSet presAssocID="{8EE55545-F9D8-4313-BD59-AC422EE4D95F}" presName="Name0" presStyleCnt="0">
        <dgm:presLayoutVars>
          <dgm:dir/>
          <dgm:resizeHandles val="exact"/>
        </dgm:presLayoutVars>
      </dgm:prSet>
      <dgm:spPr/>
    </dgm:pt>
    <dgm:pt modelId="{4BDA2CA8-0542-44C1-985C-A0043D02B460}" type="pres">
      <dgm:prSet presAssocID="{BCBA35F4-DD8F-4E86-B723-D88DFB5EF39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2058E5E-C81A-4433-92BF-B4248ECB8FB9}" type="pres">
      <dgm:prSet presAssocID="{2FDD55CA-A673-486C-9163-EC60CC740FE1}" presName="sibTrans" presStyleLbl="sibTrans2D1" presStyleIdx="0" presStyleCnt="3"/>
      <dgm:spPr/>
      <dgm:t>
        <a:bodyPr/>
        <a:lstStyle/>
        <a:p>
          <a:endParaRPr lang="es-ES"/>
        </a:p>
      </dgm:t>
    </dgm:pt>
    <dgm:pt modelId="{8D443D6B-CAA4-4239-9D3F-69E69AD62EAA}" type="pres">
      <dgm:prSet presAssocID="{2FDD55CA-A673-486C-9163-EC60CC740FE1}" presName="connectorText" presStyleLbl="sibTrans2D1" presStyleIdx="0" presStyleCnt="3"/>
      <dgm:spPr/>
      <dgm:t>
        <a:bodyPr/>
        <a:lstStyle/>
        <a:p>
          <a:endParaRPr lang="es-ES"/>
        </a:p>
      </dgm:t>
    </dgm:pt>
    <dgm:pt modelId="{CD02E1A0-034D-44D9-917B-DE2A81C814AB}" type="pres">
      <dgm:prSet presAssocID="{9F561D8E-D0AB-4429-937D-B5F0F47144C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02814B5-1604-42C9-AEFE-D5431DCF7C4B}" type="pres">
      <dgm:prSet presAssocID="{414F35FE-EDE5-4A88-9ACA-45E906A59880}" presName="sibTrans" presStyleLbl="sibTrans2D1" presStyleIdx="1" presStyleCnt="3"/>
      <dgm:spPr/>
      <dgm:t>
        <a:bodyPr/>
        <a:lstStyle/>
        <a:p>
          <a:endParaRPr lang="es-ES"/>
        </a:p>
      </dgm:t>
    </dgm:pt>
    <dgm:pt modelId="{EFC8DBCF-2139-4C72-8D13-FABAB1B2BE6E}" type="pres">
      <dgm:prSet presAssocID="{414F35FE-EDE5-4A88-9ACA-45E906A59880}" presName="connectorText" presStyleLbl="sibTrans2D1" presStyleIdx="1" presStyleCnt="3"/>
      <dgm:spPr/>
      <dgm:t>
        <a:bodyPr/>
        <a:lstStyle/>
        <a:p>
          <a:endParaRPr lang="es-ES"/>
        </a:p>
      </dgm:t>
    </dgm:pt>
    <dgm:pt modelId="{F9FED2AA-C2CD-4959-B452-76E5CC0DD17D}" type="pres">
      <dgm:prSet presAssocID="{41401924-37F9-4552-AD1A-A871BA8EAA1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480FE03-1E83-4B81-9A52-209D5D2A6779}" type="pres">
      <dgm:prSet presAssocID="{B05DDA6F-2030-44AB-A797-F54C1B0FBE47}" presName="sibTrans" presStyleLbl="sibTrans2D1" presStyleIdx="2" presStyleCnt="3"/>
      <dgm:spPr/>
      <dgm:t>
        <a:bodyPr/>
        <a:lstStyle/>
        <a:p>
          <a:endParaRPr lang="es-ES"/>
        </a:p>
      </dgm:t>
    </dgm:pt>
    <dgm:pt modelId="{76AE8469-6D07-472E-B721-E3E18505BB5B}" type="pres">
      <dgm:prSet presAssocID="{B05DDA6F-2030-44AB-A797-F54C1B0FBE47}" presName="connectorText" presStyleLbl="sibTrans2D1" presStyleIdx="2" presStyleCnt="3"/>
      <dgm:spPr/>
      <dgm:t>
        <a:bodyPr/>
        <a:lstStyle/>
        <a:p>
          <a:endParaRPr lang="es-ES"/>
        </a:p>
      </dgm:t>
    </dgm:pt>
    <dgm:pt modelId="{A03A63D1-C043-482E-B856-4D6FD220D763}" type="pres">
      <dgm:prSet presAssocID="{1C0EF05F-FC0A-40B2-9C94-73046A32A45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E2F4DCE-EF6A-4ACB-AE8A-7216509438BF}" type="presOf" srcId="{414F35FE-EDE5-4A88-9ACA-45E906A59880}" destId="{B02814B5-1604-42C9-AEFE-D5431DCF7C4B}" srcOrd="0" destOrd="0" presId="urn:microsoft.com/office/officeart/2005/8/layout/process1"/>
    <dgm:cxn modelId="{9DDBD3F4-219E-4AFD-B1A5-9852D686CFBF}" type="presOf" srcId="{2FDD55CA-A673-486C-9163-EC60CC740FE1}" destId="{8D443D6B-CAA4-4239-9D3F-69E69AD62EAA}" srcOrd="1" destOrd="0" presId="urn:microsoft.com/office/officeart/2005/8/layout/process1"/>
    <dgm:cxn modelId="{79E484F1-F27A-4994-9B91-F4D1840EF712}" type="presOf" srcId="{41401924-37F9-4552-AD1A-A871BA8EAA10}" destId="{F9FED2AA-C2CD-4959-B452-76E5CC0DD17D}" srcOrd="0" destOrd="0" presId="urn:microsoft.com/office/officeart/2005/8/layout/process1"/>
    <dgm:cxn modelId="{AFEA96AA-111E-4A2E-88D0-D119D0863302}" srcId="{8EE55545-F9D8-4313-BD59-AC422EE4D95F}" destId="{BCBA35F4-DD8F-4E86-B723-D88DFB5EF395}" srcOrd="0" destOrd="0" parTransId="{D8994433-497D-4427-B2E5-42130BF6806E}" sibTransId="{2FDD55CA-A673-486C-9163-EC60CC740FE1}"/>
    <dgm:cxn modelId="{83CB085B-4E49-458A-949A-1EB6A7C8AA25}" srcId="{8EE55545-F9D8-4313-BD59-AC422EE4D95F}" destId="{1C0EF05F-FC0A-40B2-9C94-73046A32A45E}" srcOrd="3" destOrd="0" parTransId="{EAC254C2-993E-44AB-B1D4-518C2B1D0544}" sibTransId="{88189BDE-BEE9-4629-B1F2-53C169E331F7}"/>
    <dgm:cxn modelId="{95A24C69-0E34-42E7-9850-78039BBB6E2A}" type="presOf" srcId="{B05DDA6F-2030-44AB-A797-F54C1B0FBE47}" destId="{2480FE03-1E83-4B81-9A52-209D5D2A6779}" srcOrd="0" destOrd="0" presId="urn:microsoft.com/office/officeart/2005/8/layout/process1"/>
    <dgm:cxn modelId="{929A1DF3-0CEF-4478-B799-3172E9116B5D}" srcId="{8EE55545-F9D8-4313-BD59-AC422EE4D95F}" destId="{9F561D8E-D0AB-4429-937D-B5F0F47144CF}" srcOrd="1" destOrd="0" parTransId="{60C31035-407C-4466-9BAC-423947C0CB35}" sibTransId="{414F35FE-EDE5-4A88-9ACA-45E906A59880}"/>
    <dgm:cxn modelId="{6DF06A93-A463-4B8D-8445-B597F8747F70}" type="presOf" srcId="{8EE55545-F9D8-4313-BD59-AC422EE4D95F}" destId="{55C01A70-40B2-4629-AD16-1B28D752701B}" srcOrd="0" destOrd="0" presId="urn:microsoft.com/office/officeart/2005/8/layout/process1"/>
    <dgm:cxn modelId="{F23F86D5-D4FB-45A1-8012-25E88A1A548E}" type="presOf" srcId="{BCBA35F4-DD8F-4E86-B723-D88DFB5EF395}" destId="{4BDA2CA8-0542-44C1-985C-A0043D02B460}" srcOrd="0" destOrd="0" presId="urn:microsoft.com/office/officeart/2005/8/layout/process1"/>
    <dgm:cxn modelId="{C97E86C1-1B17-4995-972E-D7B354C43FB4}" srcId="{8EE55545-F9D8-4313-BD59-AC422EE4D95F}" destId="{41401924-37F9-4552-AD1A-A871BA8EAA10}" srcOrd="2" destOrd="0" parTransId="{F1639811-3D1B-4532-81BB-5CEE3FD34019}" sibTransId="{B05DDA6F-2030-44AB-A797-F54C1B0FBE47}"/>
    <dgm:cxn modelId="{7833E628-59C8-44D0-91C1-153390EA6123}" type="presOf" srcId="{414F35FE-EDE5-4A88-9ACA-45E906A59880}" destId="{EFC8DBCF-2139-4C72-8D13-FABAB1B2BE6E}" srcOrd="1" destOrd="0" presId="urn:microsoft.com/office/officeart/2005/8/layout/process1"/>
    <dgm:cxn modelId="{E4980E4A-9D1D-4B94-ADAC-E5808F0AC078}" type="presOf" srcId="{2FDD55CA-A673-486C-9163-EC60CC740FE1}" destId="{92058E5E-C81A-4433-92BF-B4248ECB8FB9}" srcOrd="0" destOrd="0" presId="urn:microsoft.com/office/officeart/2005/8/layout/process1"/>
    <dgm:cxn modelId="{316E0686-AD0A-4F69-9DA8-729EE4E776F8}" type="presOf" srcId="{9F561D8E-D0AB-4429-937D-B5F0F47144CF}" destId="{CD02E1A0-034D-44D9-917B-DE2A81C814AB}" srcOrd="0" destOrd="0" presId="urn:microsoft.com/office/officeart/2005/8/layout/process1"/>
    <dgm:cxn modelId="{3A890388-4622-49C7-A677-7A815F8AB3C8}" type="presOf" srcId="{B05DDA6F-2030-44AB-A797-F54C1B0FBE47}" destId="{76AE8469-6D07-472E-B721-E3E18505BB5B}" srcOrd="1" destOrd="0" presId="urn:microsoft.com/office/officeart/2005/8/layout/process1"/>
    <dgm:cxn modelId="{AE668808-2759-4B51-831D-84D00CACA193}" type="presOf" srcId="{1C0EF05F-FC0A-40B2-9C94-73046A32A45E}" destId="{A03A63D1-C043-482E-B856-4D6FD220D763}" srcOrd="0" destOrd="0" presId="urn:microsoft.com/office/officeart/2005/8/layout/process1"/>
    <dgm:cxn modelId="{37927D96-979A-4D48-872C-D1B9A4D3A7B2}" type="presParOf" srcId="{55C01A70-40B2-4629-AD16-1B28D752701B}" destId="{4BDA2CA8-0542-44C1-985C-A0043D02B460}" srcOrd="0" destOrd="0" presId="urn:microsoft.com/office/officeart/2005/8/layout/process1"/>
    <dgm:cxn modelId="{A5A8A3FF-F2A9-4DBB-93C2-1E6E12162726}" type="presParOf" srcId="{55C01A70-40B2-4629-AD16-1B28D752701B}" destId="{92058E5E-C81A-4433-92BF-B4248ECB8FB9}" srcOrd="1" destOrd="0" presId="urn:microsoft.com/office/officeart/2005/8/layout/process1"/>
    <dgm:cxn modelId="{234AF4C2-7311-440E-A45C-1A3E7EA1284A}" type="presParOf" srcId="{92058E5E-C81A-4433-92BF-B4248ECB8FB9}" destId="{8D443D6B-CAA4-4239-9D3F-69E69AD62EAA}" srcOrd="0" destOrd="0" presId="urn:microsoft.com/office/officeart/2005/8/layout/process1"/>
    <dgm:cxn modelId="{18E3010C-748D-4053-868C-65A522D2A871}" type="presParOf" srcId="{55C01A70-40B2-4629-AD16-1B28D752701B}" destId="{CD02E1A0-034D-44D9-917B-DE2A81C814AB}" srcOrd="2" destOrd="0" presId="urn:microsoft.com/office/officeart/2005/8/layout/process1"/>
    <dgm:cxn modelId="{C74505BB-660D-49E2-8E23-DF64CAE07CE2}" type="presParOf" srcId="{55C01A70-40B2-4629-AD16-1B28D752701B}" destId="{B02814B5-1604-42C9-AEFE-D5431DCF7C4B}" srcOrd="3" destOrd="0" presId="urn:microsoft.com/office/officeart/2005/8/layout/process1"/>
    <dgm:cxn modelId="{7E9A009C-EE42-47C4-9E15-C099B000B2F8}" type="presParOf" srcId="{B02814B5-1604-42C9-AEFE-D5431DCF7C4B}" destId="{EFC8DBCF-2139-4C72-8D13-FABAB1B2BE6E}" srcOrd="0" destOrd="0" presId="urn:microsoft.com/office/officeart/2005/8/layout/process1"/>
    <dgm:cxn modelId="{06FC8044-3CEB-45A8-90FA-4EB791833721}" type="presParOf" srcId="{55C01A70-40B2-4629-AD16-1B28D752701B}" destId="{F9FED2AA-C2CD-4959-B452-76E5CC0DD17D}" srcOrd="4" destOrd="0" presId="urn:microsoft.com/office/officeart/2005/8/layout/process1"/>
    <dgm:cxn modelId="{AE53F8F1-C231-4983-BE84-E5851CFBA1B2}" type="presParOf" srcId="{55C01A70-40B2-4629-AD16-1B28D752701B}" destId="{2480FE03-1E83-4B81-9A52-209D5D2A6779}" srcOrd="5" destOrd="0" presId="urn:microsoft.com/office/officeart/2005/8/layout/process1"/>
    <dgm:cxn modelId="{43197D4A-3A2E-4B19-9C7E-0EDD51AC6D23}" type="presParOf" srcId="{2480FE03-1E83-4B81-9A52-209D5D2A6779}" destId="{76AE8469-6D07-472E-B721-E3E18505BB5B}" srcOrd="0" destOrd="0" presId="urn:microsoft.com/office/officeart/2005/8/layout/process1"/>
    <dgm:cxn modelId="{391C1C40-AF16-43EE-9718-C1EA210EC105}" type="presParOf" srcId="{55C01A70-40B2-4629-AD16-1B28D752701B}" destId="{A03A63D1-C043-482E-B856-4D6FD220D763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8EE55545-F9D8-4313-BD59-AC422EE4D95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BCBA35F4-DD8F-4E86-B723-D88DFB5EF395}">
      <dgm:prSet phldrT="[Texto]"/>
      <dgm:spPr>
        <a:solidFill>
          <a:schemeClr val="accent1">
            <a:hueOff val="0"/>
            <a:satOff val="0"/>
            <a:lumOff val="0"/>
            <a:alpha val="40000"/>
          </a:schemeClr>
        </a:solidFill>
      </dgm:spPr>
      <dgm:t>
        <a:bodyPr/>
        <a:lstStyle/>
        <a:p>
          <a:endParaRPr lang="es-ES" dirty="0"/>
        </a:p>
      </dgm:t>
    </dgm:pt>
    <dgm:pt modelId="{D8994433-497D-4427-B2E5-42130BF6806E}" type="parTrans" cxnId="{AFEA96AA-111E-4A2E-88D0-D119D0863302}">
      <dgm:prSet/>
      <dgm:spPr/>
      <dgm:t>
        <a:bodyPr/>
        <a:lstStyle/>
        <a:p>
          <a:endParaRPr lang="es-ES"/>
        </a:p>
      </dgm:t>
    </dgm:pt>
    <dgm:pt modelId="{2FDD55CA-A673-486C-9163-EC60CC740FE1}" type="sibTrans" cxnId="{AFEA96AA-111E-4A2E-88D0-D119D0863302}">
      <dgm:prSet/>
      <dgm:spPr/>
      <dgm:t>
        <a:bodyPr/>
        <a:lstStyle/>
        <a:p>
          <a:endParaRPr lang="es-ES"/>
        </a:p>
      </dgm:t>
    </dgm:pt>
    <dgm:pt modelId="{41401924-37F9-4552-AD1A-A871BA8EAA10}">
      <dgm:prSet phldrT="[Texto]"/>
      <dgm:spPr>
        <a:solidFill>
          <a:schemeClr val="accent3"/>
        </a:solidFill>
      </dgm:spPr>
      <dgm:t>
        <a:bodyPr tIns="0" bIns="0"/>
        <a:lstStyle/>
        <a:p>
          <a:r>
            <a:rPr lang="es-ES" dirty="0" smtClean="0"/>
            <a:t>Bien </a:t>
          </a:r>
          <a:br>
            <a:rPr lang="es-ES" dirty="0" smtClean="0"/>
          </a:br>
          <a:r>
            <a:rPr lang="es-ES" dirty="0" smtClean="0"/>
            <a:t>Inmueble</a:t>
          </a:r>
          <a:endParaRPr lang="es-ES" dirty="0"/>
        </a:p>
      </dgm:t>
    </dgm:pt>
    <dgm:pt modelId="{F1639811-3D1B-4532-81BB-5CEE3FD34019}" type="parTrans" cxnId="{C97E86C1-1B17-4995-972E-D7B354C43FB4}">
      <dgm:prSet/>
      <dgm:spPr/>
      <dgm:t>
        <a:bodyPr/>
        <a:lstStyle/>
        <a:p>
          <a:endParaRPr lang="es-ES"/>
        </a:p>
      </dgm:t>
    </dgm:pt>
    <dgm:pt modelId="{B05DDA6F-2030-44AB-A797-F54C1B0FBE47}" type="sibTrans" cxnId="{C97E86C1-1B17-4995-972E-D7B354C43FB4}">
      <dgm:prSet/>
      <dgm:spPr/>
      <dgm:t>
        <a:bodyPr/>
        <a:lstStyle/>
        <a:p>
          <a:endParaRPr lang="es-ES"/>
        </a:p>
      </dgm:t>
    </dgm:pt>
    <dgm:pt modelId="{1C0EF05F-FC0A-40B2-9C94-73046A32A45E}">
      <dgm:prSet phldrT="[Texto]"/>
      <dgm:spPr>
        <a:solidFill>
          <a:schemeClr val="accent6">
            <a:alpha val="40000"/>
          </a:schemeClr>
        </a:solidFill>
      </dgm:spPr>
      <dgm:t>
        <a:bodyPr/>
        <a:lstStyle/>
        <a:p>
          <a:endParaRPr lang="es-ES" dirty="0"/>
        </a:p>
      </dgm:t>
    </dgm:pt>
    <dgm:pt modelId="{EAC254C2-993E-44AB-B1D4-518C2B1D0544}" type="parTrans" cxnId="{83CB085B-4E49-458A-949A-1EB6A7C8AA25}">
      <dgm:prSet/>
      <dgm:spPr/>
      <dgm:t>
        <a:bodyPr/>
        <a:lstStyle/>
        <a:p>
          <a:endParaRPr lang="es-ES"/>
        </a:p>
      </dgm:t>
    </dgm:pt>
    <dgm:pt modelId="{88189BDE-BEE9-4629-B1F2-53C169E331F7}" type="sibTrans" cxnId="{83CB085B-4E49-458A-949A-1EB6A7C8AA25}">
      <dgm:prSet/>
      <dgm:spPr/>
      <dgm:t>
        <a:bodyPr/>
        <a:lstStyle/>
        <a:p>
          <a:endParaRPr lang="es-ES"/>
        </a:p>
      </dgm:t>
    </dgm:pt>
    <dgm:pt modelId="{9F561D8E-D0AB-4429-937D-B5F0F47144CF}">
      <dgm:prSet phldrT="[Texto]"/>
      <dgm:spPr>
        <a:solidFill>
          <a:schemeClr val="accent2">
            <a:alpha val="40000"/>
          </a:schemeClr>
        </a:solidFill>
      </dgm:spPr>
      <dgm:t>
        <a:bodyPr/>
        <a:lstStyle/>
        <a:p>
          <a:endParaRPr lang="es-ES" dirty="0"/>
        </a:p>
      </dgm:t>
    </dgm:pt>
    <dgm:pt modelId="{414F35FE-EDE5-4A88-9ACA-45E906A59880}" type="sibTrans" cxnId="{929A1DF3-0CEF-4478-B799-3172E9116B5D}">
      <dgm:prSet/>
      <dgm:spPr/>
      <dgm:t>
        <a:bodyPr/>
        <a:lstStyle/>
        <a:p>
          <a:endParaRPr lang="es-ES"/>
        </a:p>
      </dgm:t>
    </dgm:pt>
    <dgm:pt modelId="{60C31035-407C-4466-9BAC-423947C0CB35}" type="parTrans" cxnId="{929A1DF3-0CEF-4478-B799-3172E9116B5D}">
      <dgm:prSet/>
      <dgm:spPr/>
      <dgm:t>
        <a:bodyPr/>
        <a:lstStyle/>
        <a:p>
          <a:endParaRPr lang="es-ES"/>
        </a:p>
      </dgm:t>
    </dgm:pt>
    <dgm:pt modelId="{55C01A70-40B2-4629-AD16-1B28D752701B}" type="pres">
      <dgm:prSet presAssocID="{8EE55545-F9D8-4313-BD59-AC422EE4D95F}" presName="Name0" presStyleCnt="0">
        <dgm:presLayoutVars>
          <dgm:dir/>
          <dgm:resizeHandles val="exact"/>
        </dgm:presLayoutVars>
      </dgm:prSet>
      <dgm:spPr/>
    </dgm:pt>
    <dgm:pt modelId="{4BDA2CA8-0542-44C1-985C-A0043D02B460}" type="pres">
      <dgm:prSet presAssocID="{BCBA35F4-DD8F-4E86-B723-D88DFB5EF39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2058E5E-C81A-4433-92BF-B4248ECB8FB9}" type="pres">
      <dgm:prSet presAssocID="{2FDD55CA-A673-486C-9163-EC60CC740FE1}" presName="sibTrans" presStyleLbl="sibTrans2D1" presStyleIdx="0" presStyleCnt="3"/>
      <dgm:spPr/>
      <dgm:t>
        <a:bodyPr/>
        <a:lstStyle/>
        <a:p>
          <a:endParaRPr lang="es-ES"/>
        </a:p>
      </dgm:t>
    </dgm:pt>
    <dgm:pt modelId="{8D443D6B-CAA4-4239-9D3F-69E69AD62EAA}" type="pres">
      <dgm:prSet presAssocID="{2FDD55CA-A673-486C-9163-EC60CC740FE1}" presName="connectorText" presStyleLbl="sibTrans2D1" presStyleIdx="0" presStyleCnt="3"/>
      <dgm:spPr/>
      <dgm:t>
        <a:bodyPr/>
        <a:lstStyle/>
        <a:p>
          <a:endParaRPr lang="es-ES"/>
        </a:p>
      </dgm:t>
    </dgm:pt>
    <dgm:pt modelId="{CD02E1A0-034D-44D9-917B-DE2A81C814AB}" type="pres">
      <dgm:prSet presAssocID="{9F561D8E-D0AB-4429-937D-B5F0F47144C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02814B5-1604-42C9-AEFE-D5431DCF7C4B}" type="pres">
      <dgm:prSet presAssocID="{414F35FE-EDE5-4A88-9ACA-45E906A59880}" presName="sibTrans" presStyleLbl="sibTrans2D1" presStyleIdx="1" presStyleCnt="3"/>
      <dgm:spPr/>
      <dgm:t>
        <a:bodyPr/>
        <a:lstStyle/>
        <a:p>
          <a:endParaRPr lang="es-ES"/>
        </a:p>
      </dgm:t>
    </dgm:pt>
    <dgm:pt modelId="{EFC8DBCF-2139-4C72-8D13-FABAB1B2BE6E}" type="pres">
      <dgm:prSet presAssocID="{414F35FE-EDE5-4A88-9ACA-45E906A59880}" presName="connectorText" presStyleLbl="sibTrans2D1" presStyleIdx="1" presStyleCnt="3"/>
      <dgm:spPr/>
      <dgm:t>
        <a:bodyPr/>
        <a:lstStyle/>
        <a:p>
          <a:endParaRPr lang="es-ES"/>
        </a:p>
      </dgm:t>
    </dgm:pt>
    <dgm:pt modelId="{F9FED2AA-C2CD-4959-B452-76E5CC0DD17D}" type="pres">
      <dgm:prSet presAssocID="{41401924-37F9-4552-AD1A-A871BA8EAA1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480FE03-1E83-4B81-9A52-209D5D2A6779}" type="pres">
      <dgm:prSet presAssocID="{B05DDA6F-2030-44AB-A797-F54C1B0FBE47}" presName="sibTrans" presStyleLbl="sibTrans2D1" presStyleIdx="2" presStyleCnt="3"/>
      <dgm:spPr/>
      <dgm:t>
        <a:bodyPr/>
        <a:lstStyle/>
        <a:p>
          <a:endParaRPr lang="es-ES"/>
        </a:p>
      </dgm:t>
    </dgm:pt>
    <dgm:pt modelId="{76AE8469-6D07-472E-B721-E3E18505BB5B}" type="pres">
      <dgm:prSet presAssocID="{B05DDA6F-2030-44AB-A797-F54C1B0FBE47}" presName="connectorText" presStyleLbl="sibTrans2D1" presStyleIdx="2" presStyleCnt="3"/>
      <dgm:spPr/>
      <dgm:t>
        <a:bodyPr/>
        <a:lstStyle/>
        <a:p>
          <a:endParaRPr lang="es-ES"/>
        </a:p>
      </dgm:t>
    </dgm:pt>
    <dgm:pt modelId="{A03A63D1-C043-482E-B856-4D6FD220D763}" type="pres">
      <dgm:prSet presAssocID="{1C0EF05F-FC0A-40B2-9C94-73046A32A45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E2F4DCE-EF6A-4ACB-AE8A-7216509438BF}" type="presOf" srcId="{414F35FE-EDE5-4A88-9ACA-45E906A59880}" destId="{B02814B5-1604-42C9-AEFE-D5431DCF7C4B}" srcOrd="0" destOrd="0" presId="urn:microsoft.com/office/officeart/2005/8/layout/process1"/>
    <dgm:cxn modelId="{9DDBD3F4-219E-4AFD-B1A5-9852D686CFBF}" type="presOf" srcId="{2FDD55CA-A673-486C-9163-EC60CC740FE1}" destId="{8D443D6B-CAA4-4239-9D3F-69E69AD62EAA}" srcOrd="1" destOrd="0" presId="urn:microsoft.com/office/officeart/2005/8/layout/process1"/>
    <dgm:cxn modelId="{79E484F1-F27A-4994-9B91-F4D1840EF712}" type="presOf" srcId="{41401924-37F9-4552-AD1A-A871BA8EAA10}" destId="{F9FED2AA-C2CD-4959-B452-76E5CC0DD17D}" srcOrd="0" destOrd="0" presId="urn:microsoft.com/office/officeart/2005/8/layout/process1"/>
    <dgm:cxn modelId="{AFEA96AA-111E-4A2E-88D0-D119D0863302}" srcId="{8EE55545-F9D8-4313-BD59-AC422EE4D95F}" destId="{BCBA35F4-DD8F-4E86-B723-D88DFB5EF395}" srcOrd="0" destOrd="0" parTransId="{D8994433-497D-4427-B2E5-42130BF6806E}" sibTransId="{2FDD55CA-A673-486C-9163-EC60CC740FE1}"/>
    <dgm:cxn modelId="{83CB085B-4E49-458A-949A-1EB6A7C8AA25}" srcId="{8EE55545-F9D8-4313-BD59-AC422EE4D95F}" destId="{1C0EF05F-FC0A-40B2-9C94-73046A32A45E}" srcOrd="3" destOrd="0" parTransId="{EAC254C2-993E-44AB-B1D4-518C2B1D0544}" sibTransId="{88189BDE-BEE9-4629-B1F2-53C169E331F7}"/>
    <dgm:cxn modelId="{95A24C69-0E34-42E7-9850-78039BBB6E2A}" type="presOf" srcId="{B05DDA6F-2030-44AB-A797-F54C1B0FBE47}" destId="{2480FE03-1E83-4B81-9A52-209D5D2A6779}" srcOrd="0" destOrd="0" presId="urn:microsoft.com/office/officeart/2005/8/layout/process1"/>
    <dgm:cxn modelId="{929A1DF3-0CEF-4478-B799-3172E9116B5D}" srcId="{8EE55545-F9D8-4313-BD59-AC422EE4D95F}" destId="{9F561D8E-D0AB-4429-937D-B5F0F47144CF}" srcOrd="1" destOrd="0" parTransId="{60C31035-407C-4466-9BAC-423947C0CB35}" sibTransId="{414F35FE-EDE5-4A88-9ACA-45E906A59880}"/>
    <dgm:cxn modelId="{6DF06A93-A463-4B8D-8445-B597F8747F70}" type="presOf" srcId="{8EE55545-F9D8-4313-BD59-AC422EE4D95F}" destId="{55C01A70-40B2-4629-AD16-1B28D752701B}" srcOrd="0" destOrd="0" presId="urn:microsoft.com/office/officeart/2005/8/layout/process1"/>
    <dgm:cxn modelId="{F23F86D5-D4FB-45A1-8012-25E88A1A548E}" type="presOf" srcId="{BCBA35F4-DD8F-4E86-B723-D88DFB5EF395}" destId="{4BDA2CA8-0542-44C1-985C-A0043D02B460}" srcOrd="0" destOrd="0" presId="urn:microsoft.com/office/officeart/2005/8/layout/process1"/>
    <dgm:cxn modelId="{C97E86C1-1B17-4995-972E-D7B354C43FB4}" srcId="{8EE55545-F9D8-4313-BD59-AC422EE4D95F}" destId="{41401924-37F9-4552-AD1A-A871BA8EAA10}" srcOrd="2" destOrd="0" parTransId="{F1639811-3D1B-4532-81BB-5CEE3FD34019}" sibTransId="{B05DDA6F-2030-44AB-A797-F54C1B0FBE47}"/>
    <dgm:cxn modelId="{7833E628-59C8-44D0-91C1-153390EA6123}" type="presOf" srcId="{414F35FE-EDE5-4A88-9ACA-45E906A59880}" destId="{EFC8DBCF-2139-4C72-8D13-FABAB1B2BE6E}" srcOrd="1" destOrd="0" presId="urn:microsoft.com/office/officeart/2005/8/layout/process1"/>
    <dgm:cxn modelId="{E4980E4A-9D1D-4B94-ADAC-E5808F0AC078}" type="presOf" srcId="{2FDD55CA-A673-486C-9163-EC60CC740FE1}" destId="{92058E5E-C81A-4433-92BF-B4248ECB8FB9}" srcOrd="0" destOrd="0" presId="urn:microsoft.com/office/officeart/2005/8/layout/process1"/>
    <dgm:cxn modelId="{316E0686-AD0A-4F69-9DA8-729EE4E776F8}" type="presOf" srcId="{9F561D8E-D0AB-4429-937D-B5F0F47144CF}" destId="{CD02E1A0-034D-44D9-917B-DE2A81C814AB}" srcOrd="0" destOrd="0" presId="urn:microsoft.com/office/officeart/2005/8/layout/process1"/>
    <dgm:cxn modelId="{3A890388-4622-49C7-A677-7A815F8AB3C8}" type="presOf" srcId="{B05DDA6F-2030-44AB-A797-F54C1B0FBE47}" destId="{76AE8469-6D07-472E-B721-E3E18505BB5B}" srcOrd="1" destOrd="0" presId="urn:microsoft.com/office/officeart/2005/8/layout/process1"/>
    <dgm:cxn modelId="{AE668808-2759-4B51-831D-84D00CACA193}" type="presOf" srcId="{1C0EF05F-FC0A-40B2-9C94-73046A32A45E}" destId="{A03A63D1-C043-482E-B856-4D6FD220D763}" srcOrd="0" destOrd="0" presId="urn:microsoft.com/office/officeart/2005/8/layout/process1"/>
    <dgm:cxn modelId="{37927D96-979A-4D48-872C-D1B9A4D3A7B2}" type="presParOf" srcId="{55C01A70-40B2-4629-AD16-1B28D752701B}" destId="{4BDA2CA8-0542-44C1-985C-A0043D02B460}" srcOrd="0" destOrd="0" presId="urn:microsoft.com/office/officeart/2005/8/layout/process1"/>
    <dgm:cxn modelId="{A5A8A3FF-F2A9-4DBB-93C2-1E6E12162726}" type="presParOf" srcId="{55C01A70-40B2-4629-AD16-1B28D752701B}" destId="{92058E5E-C81A-4433-92BF-B4248ECB8FB9}" srcOrd="1" destOrd="0" presId="urn:microsoft.com/office/officeart/2005/8/layout/process1"/>
    <dgm:cxn modelId="{234AF4C2-7311-440E-A45C-1A3E7EA1284A}" type="presParOf" srcId="{92058E5E-C81A-4433-92BF-B4248ECB8FB9}" destId="{8D443D6B-CAA4-4239-9D3F-69E69AD62EAA}" srcOrd="0" destOrd="0" presId="urn:microsoft.com/office/officeart/2005/8/layout/process1"/>
    <dgm:cxn modelId="{18E3010C-748D-4053-868C-65A522D2A871}" type="presParOf" srcId="{55C01A70-40B2-4629-AD16-1B28D752701B}" destId="{CD02E1A0-034D-44D9-917B-DE2A81C814AB}" srcOrd="2" destOrd="0" presId="urn:microsoft.com/office/officeart/2005/8/layout/process1"/>
    <dgm:cxn modelId="{C74505BB-660D-49E2-8E23-DF64CAE07CE2}" type="presParOf" srcId="{55C01A70-40B2-4629-AD16-1B28D752701B}" destId="{B02814B5-1604-42C9-AEFE-D5431DCF7C4B}" srcOrd="3" destOrd="0" presId="urn:microsoft.com/office/officeart/2005/8/layout/process1"/>
    <dgm:cxn modelId="{7E9A009C-EE42-47C4-9E15-C099B000B2F8}" type="presParOf" srcId="{B02814B5-1604-42C9-AEFE-D5431DCF7C4B}" destId="{EFC8DBCF-2139-4C72-8D13-FABAB1B2BE6E}" srcOrd="0" destOrd="0" presId="urn:microsoft.com/office/officeart/2005/8/layout/process1"/>
    <dgm:cxn modelId="{06FC8044-3CEB-45A8-90FA-4EB791833721}" type="presParOf" srcId="{55C01A70-40B2-4629-AD16-1B28D752701B}" destId="{F9FED2AA-C2CD-4959-B452-76E5CC0DD17D}" srcOrd="4" destOrd="0" presId="urn:microsoft.com/office/officeart/2005/8/layout/process1"/>
    <dgm:cxn modelId="{AE53F8F1-C231-4983-BE84-E5851CFBA1B2}" type="presParOf" srcId="{55C01A70-40B2-4629-AD16-1B28D752701B}" destId="{2480FE03-1E83-4B81-9A52-209D5D2A6779}" srcOrd="5" destOrd="0" presId="urn:microsoft.com/office/officeart/2005/8/layout/process1"/>
    <dgm:cxn modelId="{43197D4A-3A2E-4B19-9C7E-0EDD51AC6D23}" type="presParOf" srcId="{2480FE03-1E83-4B81-9A52-209D5D2A6779}" destId="{76AE8469-6D07-472E-B721-E3E18505BB5B}" srcOrd="0" destOrd="0" presId="urn:microsoft.com/office/officeart/2005/8/layout/process1"/>
    <dgm:cxn modelId="{391C1C40-AF16-43EE-9718-C1EA210EC105}" type="presParOf" srcId="{55C01A70-40B2-4629-AD16-1B28D752701B}" destId="{A03A63D1-C043-482E-B856-4D6FD220D763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EE55545-F9D8-4313-BD59-AC422EE4D95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BCBA35F4-DD8F-4E86-B723-D88DFB5EF395}">
      <dgm:prSet phldrT="[Texto]"/>
      <dgm:spPr/>
      <dgm:t>
        <a:bodyPr/>
        <a:lstStyle/>
        <a:p>
          <a:r>
            <a:rPr lang="es-ES" dirty="0" smtClean="0"/>
            <a:t>Inicio</a:t>
          </a:r>
          <a:endParaRPr lang="es-ES" dirty="0"/>
        </a:p>
      </dgm:t>
    </dgm:pt>
    <dgm:pt modelId="{D8994433-497D-4427-B2E5-42130BF6806E}" type="parTrans" cxnId="{AFEA96AA-111E-4A2E-88D0-D119D0863302}">
      <dgm:prSet/>
      <dgm:spPr/>
      <dgm:t>
        <a:bodyPr/>
        <a:lstStyle/>
        <a:p>
          <a:endParaRPr lang="es-ES"/>
        </a:p>
      </dgm:t>
    </dgm:pt>
    <dgm:pt modelId="{2FDD55CA-A673-486C-9163-EC60CC740FE1}" type="sibTrans" cxnId="{AFEA96AA-111E-4A2E-88D0-D119D0863302}">
      <dgm:prSet/>
      <dgm:spPr/>
      <dgm:t>
        <a:bodyPr/>
        <a:lstStyle/>
        <a:p>
          <a:endParaRPr lang="es-ES"/>
        </a:p>
      </dgm:t>
    </dgm:pt>
    <dgm:pt modelId="{9F561D8E-D0AB-4429-937D-B5F0F47144CF}">
      <dgm:prSet phldrT="[Texto]"/>
      <dgm:spPr>
        <a:solidFill>
          <a:schemeClr val="accent2">
            <a:alpha val="40000"/>
          </a:schemeClr>
        </a:solidFill>
      </dgm:spPr>
      <dgm:t>
        <a:bodyPr/>
        <a:lstStyle/>
        <a:p>
          <a:r>
            <a:rPr lang="es-ES" dirty="0" smtClean="0"/>
            <a:t>Ejercicio</a:t>
          </a:r>
          <a:endParaRPr lang="es-ES" dirty="0"/>
        </a:p>
      </dgm:t>
    </dgm:pt>
    <dgm:pt modelId="{60C31035-407C-4466-9BAC-423947C0CB35}" type="parTrans" cxnId="{929A1DF3-0CEF-4478-B799-3172E9116B5D}">
      <dgm:prSet/>
      <dgm:spPr/>
      <dgm:t>
        <a:bodyPr/>
        <a:lstStyle/>
        <a:p>
          <a:endParaRPr lang="es-ES"/>
        </a:p>
      </dgm:t>
    </dgm:pt>
    <dgm:pt modelId="{414F35FE-EDE5-4A88-9ACA-45E906A59880}" type="sibTrans" cxnId="{929A1DF3-0CEF-4478-B799-3172E9116B5D}">
      <dgm:prSet/>
      <dgm:spPr/>
      <dgm:t>
        <a:bodyPr/>
        <a:lstStyle/>
        <a:p>
          <a:endParaRPr lang="es-ES"/>
        </a:p>
      </dgm:t>
    </dgm:pt>
    <dgm:pt modelId="{41401924-37F9-4552-AD1A-A871BA8EAA10}">
      <dgm:prSet phldrT="[Texto]"/>
      <dgm:spPr>
        <a:solidFill>
          <a:schemeClr val="accent3">
            <a:alpha val="40000"/>
          </a:schemeClr>
        </a:solidFill>
      </dgm:spPr>
      <dgm:t>
        <a:bodyPr/>
        <a:lstStyle/>
        <a:p>
          <a:r>
            <a:rPr lang="es-ES" dirty="0" smtClean="0"/>
            <a:t>Bien Inmueble</a:t>
          </a:r>
          <a:endParaRPr lang="es-ES" dirty="0"/>
        </a:p>
      </dgm:t>
    </dgm:pt>
    <dgm:pt modelId="{F1639811-3D1B-4532-81BB-5CEE3FD34019}" type="parTrans" cxnId="{C97E86C1-1B17-4995-972E-D7B354C43FB4}">
      <dgm:prSet/>
      <dgm:spPr/>
      <dgm:t>
        <a:bodyPr/>
        <a:lstStyle/>
        <a:p>
          <a:endParaRPr lang="es-ES"/>
        </a:p>
      </dgm:t>
    </dgm:pt>
    <dgm:pt modelId="{B05DDA6F-2030-44AB-A797-F54C1B0FBE47}" type="sibTrans" cxnId="{C97E86C1-1B17-4995-972E-D7B354C43FB4}">
      <dgm:prSet/>
      <dgm:spPr/>
      <dgm:t>
        <a:bodyPr/>
        <a:lstStyle/>
        <a:p>
          <a:endParaRPr lang="es-ES"/>
        </a:p>
      </dgm:t>
    </dgm:pt>
    <dgm:pt modelId="{1C0EF05F-FC0A-40B2-9C94-73046A32A45E}">
      <dgm:prSet phldrT="[Texto]"/>
      <dgm:spPr>
        <a:solidFill>
          <a:schemeClr val="accent6">
            <a:alpha val="40000"/>
          </a:schemeClr>
        </a:solidFill>
      </dgm:spPr>
      <dgm:t>
        <a:bodyPr/>
        <a:lstStyle/>
        <a:p>
          <a:r>
            <a:rPr lang="es-ES" dirty="0" smtClean="0"/>
            <a:t>Activo Físico</a:t>
          </a:r>
          <a:endParaRPr lang="es-ES" dirty="0"/>
        </a:p>
      </dgm:t>
    </dgm:pt>
    <dgm:pt modelId="{EAC254C2-993E-44AB-B1D4-518C2B1D0544}" type="parTrans" cxnId="{83CB085B-4E49-458A-949A-1EB6A7C8AA25}">
      <dgm:prSet/>
      <dgm:spPr/>
      <dgm:t>
        <a:bodyPr/>
        <a:lstStyle/>
        <a:p>
          <a:endParaRPr lang="es-ES"/>
        </a:p>
      </dgm:t>
    </dgm:pt>
    <dgm:pt modelId="{88189BDE-BEE9-4629-B1F2-53C169E331F7}" type="sibTrans" cxnId="{83CB085B-4E49-458A-949A-1EB6A7C8AA25}">
      <dgm:prSet/>
      <dgm:spPr/>
      <dgm:t>
        <a:bodyPr/>
        <a:lstStyle/>
        <a:p>
          <a:endParaRPr lang="es-ES"/>
        </a:p>
      </dgm:t>
    </dgm:pt>
    <dgm:pt modelId="{55C01A70-40B2-4629-AD16-1B28D752701B}" type="pres">
      <dgm:prSet presAssocID="{8EE55545-F9D8-4313-BD59-AC422EE4D95F}" presName="Name0" presStyleCnt="0">
        <dgm:presLayoutVars>
          <dgm:dir/>
          <dgm:resizeHandles val="exact"/>
        </dgm:presLayoutVars>
      </dgm:prSet>
      <dgm:spPr/>
    </dgm:pt>
    <dgm:pt modelId="{4BDA2CA8-0542-44C1-985C-A0043D02B460}" type="pres">
      <dgm:prSet presAssocID="{BCBA35F4-DD8F-4E86-B723-D88DFB5EF39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2058E5E-C81A-4433-92BF-B4248ECB8FB9}" type="pres">
      <dgm:prSet presAssocID="{2FDD55CA-A673-486C-9163-EC60CC740FE1}" presName="sibTrans" presStyleLbl="sibTrans2D1" presStyleIdx="0" presStyleCnt="3"/>
      <dgm:spPr/>
      <dgm:t>
        <a:bodyPr/>
        <a:lstStyle/>
        <a:p>
          <a:endParaRPr lang="es-ES"/>
        </a:p>
      </dgm:t>
    </dgm:pt>
    <dgm:pt modelId="{8D443D6B-CAA4-4239-9D3F-69E69AD62EAA}" type="pres">
      <dgm:prSet presAssocID="{2FDD55CA-A673-486C-9163-EC60CC740FE1}" presName="connectorText" presStyleLbl="sibTrans2D1" presStyleIdx="0" presStyleCnt="3"/>
      <dgm:spPr/>
      <dgm:t>
        <a:bodyPr/>
        <a:lstStyle/>
        <a:p>
          <a:endParaRPr lang="es-ES"/>
        </a:p>
      </dgm:t>
    </dgm:pt>
    <dgm:pt modelId="{CD02E1A0-034D-44D9-917B-DE2A81C814AB}" type="pres">
      <dgm:prSet presAssocID="{9F561D8E-D0AB-4429-937D-B5F0F47144C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02814B5-1604-42C9-AEFE-D5431DCF7C4B}" type="pres">
      <dgm:prSet presAssocID="{414F35FE-EDE5-4A88-9ACA-45E906A59880}" presName="sibTrans" presStyleLbl="sibTrans2D1" presStyleIdx="1" presStyleCnt="3"/>
      <dgm:spPr/>
      <dgm:t>
        <a:bodyPr/>
        <a:lstStyle/>
        <a:p>
          <a:endParaRPr lang="es-ES"/>
        </a:p>
      </dgm:t>
    </dgm:pt>
    <dgm:pt modelId="{EFC8DBCF-2139-4C72-8D13-FABAB1B2BE6E}" type="pres">
      <dgm:prSet presAssocID="{414F35FE-EDE5-4A88-9ACA-45E906A59880}" presName="connectorText" presStyleLbl="sibTrans2D1" presStyleIdx="1" presStyleCnt="3"/>
      <dgm:spPr/>
      <dgm:t>
        <a:bodyPr/>
        <a:lstStyle/>
        <a:p>
          <a:endParaRPr lang="es-ES"/>
        </a:p>
      </dgm:t>
    </dgm:pt>
    <dgm:pt modelId="{F9FED2AA-C2CD-4959-B452-76E5CC0DD17D}" type="pres">
      <dgm:prSet presAssocID="{41401924-37F9-4552-AD1A-A871BA8EAA1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480FE03-1E83-4B81-9A52-209D5D2A6779}" type="pres">
      <dgm:prSet presAssocID="{B05DDA6F-2030-44AB-A797-F54C1B0FBE47}" presName="sibTrans" presStyleLbl="sibTrans2D1" presStyleIdx="2" presStyleCnt="3"/>
      <dgm:spPr/>
      <dgm:t>
        <a:bodyPr/>
        <a:lstStyle/>
        <a:p>
          <a:endParaRPr lang="es-ES"/>
        </a:p>
      </dgm:t>
    </dgm:pt>
    <dgm:pt modelId="{76AE8469-6D07-472E-B721-E3E18505BB5B}" type="pres">
      <dgm:prSet presAssocID="{B05DDA6F-2030-44AB-A797-F54C1B0FBE47}" presName="connectorText" presStyleLbl="sibTrans2D1" presStyleIdx="2" presStyleCnt="3"/>
      <dgm:spPr/>
      <dgm:t>
        <a:bodyPr/>
        <a:lstStyle/>
        <a:p>
          <a:endParaRPr lang="es-ES"/>
        </a:p>
      </dgm:t>
    </dgm:pt>
    <dgm:pt modelId="{A03A63D1-C043-482E-B856-4D6FD220D763}" type="pres">
      <dgm:prSet presAssocID="{1C0EF05F-FC0A-40B2-9C94-73046A32A45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E2F4DCE-EF6A-4ACB-AE8A-7216509438BF}" type="presOf" srcId="{414F35FE-EDE5-4A88-9ACA-45E906A59880}" destId="{B02814B5-1604-42C9-AEFE-D5431DCF7C4B}" srcOrd="0" destOrd="0" presId="urn:microsoft.com/office/officeart/2005/8/layout/process1"/>
    <dgm:cxn modelId="{9DDBD3F4-219E-4AFD-B1A5-9852D686CFBF}" type="presOf" srcId="{2FDD55CA-A673-486C-9163-EC60CC740FE1}" destId="{8D443D6B-CAA4-4239-9D3F-69E69AD62EAA}" srcOrd="1" destOrd="0" presId="urn:microsoft.com/office/officeart/2005/8/layout/process1"/>
    <dgm:cxn modelId="{79E484F1-F27A-4994-9B91-F4D1840EF712}" type="presOf" srcId="{41401924-37F9-4552-AD1A-A871BA8EAA10}" destId="{F9FED2AA-C2CD-4959-B452-76E5CC0DD17D}" srcOrd="0" destOrd="0" presId="urn:microsoft.com/office/officeart/2005/8/layout/process1"/>
    <dgm:cxn modelId="{AFEA96AA-111E-4A2E-88D0-D119D0863302}" srcId="{8EE55545-F9D8-4313-BD59-AC422EE4D95F}" destId="{BCBA35F4-DD8F-4E86-B723-D88DFB5EF395}" srcOrd="0" destOrd="0" parTransId="{D8994433-497D-4427-B2E5-42130BF6806E}" sibTransId="{2FDD55CA-A673-486C-9163-EC60CC740FE1}"/>
    <dgm:cxn modelId="{83CB085B-4E49-458A-949A-1EB6A7C8AA25}" srcId="{8EE55545-F9D8-4313-BD59-AC422EE4D95F}" destId="{1C0EF05F-FC0A-40B2-9C94-73046A32A45E}" srcOrd="3" destOrd="0" parTransId="{EAC254C2-993E-44AB-B1D4-518C2B1D0544}" sibTransId="{88189BDE-BEE9-4629-B1F2-53C169E331F7}"/>
    <dgm:cxn modelId="{95A24C69-0E34-42E7-9850-78039BBB6E2A}" type="presOf" srcId="{B05DDA6F-2030-44AB-A797-F54C1B0FBE47}" destId="{2480FE03-1E83-4B81-9A52-209D5D2A6779}" srcOrd="0" destOrd="0" presId="urn:microsoft.com/office/officeart/2005/8/layout/process1"/>
    <dgm:cxn modelId="{929A1DF3-0CEF-4478-B799-3172E9116B5D}" srcId="{8EE55545-F9D8-4313-BD59-AC422EE4D95F}" destId="{9F561D8E-D0AB-4429-937D-B5F0F47144CF}" srcOrd="1" destOrd="0" parTransId="{60C31035-407C-4466-9BAC-423947C0CB35}" sibTransId="{414F35FE-EDE5-4A88-9ACA-45E906A59880}"/>
    <dgm:cxn modelId="{6DF06A93-A463-4B8D-8445-B597F8747F70}" type="presOf" srcId="{8EE55545-F9D8-4313-BD59-AC422EE4D95F}" destId="{55C01A70-40B2-4629-AD16-1B28D752701B}" srcOrd="0" destOrd="0" presId="urn:microsoft.com/office/officeart/2005/8/layout/process1"/>
    <dgm:cxn modelId="{F23F86D5-D4FB-45A1-8012-25E88A1A548E}" type="presOf" srcId="{BCBA35F4-DD8F-4E86-B723-D88DFB5EF395}" destId="{4BDA2CA8-0542-44C1-985C-A0043D02B460}" srcOrd="0" destOrd="0" presId="urn:microsoft.com/office/officeart/2005/8/layout/process1"/>
    <dgm:cxn modelId="{C97E86C1-1B17-4995-972E-D7B354C43FB4}" srcId="{8EE55545-F9D8-4313-BD59-AC422EE4D95F}" destId="{41401924-37F9-4552-AD1A-A871BA8EAA10}" srcOrd="2" destOrd="0" parTransId="{F1639811-3D1B-4532-81BB-5CEE3FD34019}" sibTransId="{B05DDA6F-2030-44AB-A797-F54C1B0FBE47}"/>
    <dgm:cxn modelId="{7833E628-59C8-44D0-91C1-153390EA6123}" type="presOf" srcId="{414F35FE-EDE5-4A88-9ACA-45E906A59880}" destId="{EFC8DBCF-2139-4C72-8D13-FABAB1B2BE6E}" srcOrd="1" destOrd="0" presId="urn:microsoft.com/office/officeart/2005/8/layout/process1"/>
    <dgm:cxn modelId="{E4980E4A-9D1D-4B94-ADAC-E5808F0AC078}" type="presOf" srcId="{2FDD55CA-A673-486C-9163-EC60CC740FE1}" destId="{92058E5E-C81A-4433-92BF-B4248ECB8FB9}" srcOrd="0" destOrd="0" presId="urn:microsoft.com/office/officeart/2005/8/layout/process1"/>
    <dgm:cxn modelId="{316E0686-AD0A-4F69-9DA8-729EE4E776F8}" type="presOf" srcId="{9F561D8E-D0AB-4429-937D-B5F0F47144CF}" destId="{CD02E1A0-034D-44D9-917B-DE2A81C814AB}" srcOrd="0" destOrd="0" presId="urn:microsoft.com/office/officeart/2005/8/layout/process1"/>
    <dgm:cxn modelId="{3A890388-4622-49C7-A677-7A815F8AB3C8}" type="presOf" srcId="{B05DDA6F-2030-44AB-A797-F54C1B0FBE47}" destId="{76AE8469-6D07-472E-B721-E3E18505BB5B}" srcOrd="1" destOrd="0" presId="urn:microsoft.com/office/officeart/2005/8/layout/process1"/>
    <dgm:cxn modelId="{AE668808-2759-4B51-831D-84D00CACA193}" type="presOf" srcId="{1C0EF05F-FC0A-40B2-9C94-73046A32A45E}" destId="{A03A63D1-C043-482E-B856-4D6FD220D763}" srcOrd="0" destOrd="0" presId="urn:microsoft.com/office/officeart/2005/8/layout/process1"/>
    <dgm:cxn modelId="{37927D96-979A-4D48-872C-D1B9A4D3A7B2}" type="presParOf" srcId="{55C01A70-40B2-4629-AD16-1B28D752701B}" destId="{4BDA2CA8-0542-44C1-985C-A0043D02B460}" srcOrd="0" destOrd="0" presId="urn:microsoft.com/office/officeart/2005/8/layout/process1"/>
    <dgm:cxn modelId="{A5A8A3FF-F2A9-4DBB-93C2-1E6E12162726}" type="presParOf" srcId="{55C01A70-40B2-4629-AD16-1B28D752701B}" destId="{92058E5E-C81A-4433-92BF-B4248ECB8FB9}" srcOrd="1" destOrd="0" presId="urn:microsoft.com/office/officeart/2005/8/layout/process1"/>
    <dgm:cxn modelId="{234AF4C2-7311-440E-A45C-1A3E7EA1284A}" type="presParOf" srcId="{92058E5E-C81A-4433-92BF-B4248ECB8FB9}" destId="{8D443D6B-CAA4-4239-9D3F-69E69AD62EAA}" srcOrd="0" destOrd="0" presId="urn:microsoft.com/office/officeart/2005/8/layout/process1"/>
    <dgm:cxn modelId="{18E3010C-748D-4053-868C-65A522D2A871}" type="presParOf" srcId="{55C01A70-40B2-4629-AD16-1B28D752701B}" destId="{CD02E1A0-034D-44D9-917B-DE2A81C814AB}" srcOrd="2" destOrd="0" presId="urn:microsoft.com/office/officeart/2005/8/layout/process1"/>
    <dgm:cxn modelId="{C74505BB-660D-49E2-8E23-DF64CAE07CE2}" type="presParOf" srcId="{55C01A70-40B2-4629-AD16-1B28D752701B}" destId="{B02814B5-1604-42C9-AEFE-D5431DCF7C4B}" srcOrd="3" destOrd="0" presId="urn:microsoft.com/office/officeart/2005/8/layout/process1"/>
    <dgm:cxn modelId="{7E9A009C-EE42-47C4-9E15-C099B000B2F8}" type="presParOf" srcId="{B02814B5-1604-42C9-AEFE-D5431DCF7C4B}" destId="{EFC8DBCF-2139-4C72-8D13-FABAB1B2BE6E}" srcOrd="0" destOrd="0" presId="urn:microsoft.com/office/officeart/2005/8/layout/process1"/>
    <dgm:cxn modelId="{06FC8044-3CEB-45A8-90FA-4EB791833721}" type="presParOf" srcId="{55C01A70-40B2-4629-AD16-1B28D752701B}" destId="{F9FED2AA-C2CD-4959-B452-76E5CC0DD17D}" srcOrd="4" destOrd="0" presId="urn:microsoft.com/office/officeart/2005/8/layout/process1"/>
    <dgm:cxn modelId="{AE53F8F1-C231-4983-BE84-E5851CFBA1B2}" type="presParOf" srcId="{55C01A70-40B2-4629-AD16-1B28D752701B}" destId="{2480FE03-1E83-4B81-9A52-209D5D2A6779}" srcOrd="5" destOrd="0" presId="urn:microsoft.com/office/officeart/2005/8/layout/process1"/>
    <dgm:cxn modelId="{43197D4A-3A2E-4B19-9C7E-0EDD51AC6D23}" type="presParOf" srcId="{2480FE03-1E83-4B81-9A52-209D5D2A6779}" destId="{76AE8469-6D07-472E-B721-E3E18505BB5B}" srcOrd="0" destOrd="0" presId="urn:microsoft.com/office/officeart/2005/8/layout/process1"/>
    <dgm:cxn modelId="{391C1C40-AF16-43EE-9718-C1EA210EC105}" type="presParOf" srcId="{55C01A70-40B2-4629-AD16-1B28D752701B}" destId="{A03A63D1-C043-482E-B856-4D6FD220D763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8EE55545-F9D8-4313-BD59-AC422EE4D95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BCBA35F4-DD8F-4E86-B723-D88DFB5EF395}">
      <dgm:prSet phldrT="[Texto]"/>
      <dgm:spPr>
        <a:solidFill>
          <a:schemeClr val="accent1">
            <a:hueOff val="0"/>
            <a:satOff val="0"/>
            <a:lumOff val="0"/>
            <a:alpha val="40000"/>
          </a:schemeClr>
        </a:solidFill>
      </dgm:spPr>
      <dgm:t>
        <a:bodyPr/>
        <a:lstStyle/>
        <a:p>
          <a:endParaRPr lang="es-ES" dirty="0"/>
        </a:p>
      </dgm:t>
    </dgm:pt>
    <dgm:pt modelId="{D8994433-497D-4427-B2E5-42130BF6806E}" type="parTrans" cxnId="{AFEA96AA-111E-4A2E-88D0-D119D0863302}">
      <dgm:prSet/>
      <dgm:spPr/>
      <dgm:t>
        <a:bodyPr/>
        <a:lstStyle/>
        <a:p>
          <a:endParaRPr lang="es-ES"/>
        </a:p>
      </dgm:t>
    </dgm:pt>
    <dgm:pt modelId="{2FDD55CA-A673-486C-9163-EC60CC740FE1}" type="sibTrans" cxnId="{AFEA96AA-111E-4A2E-88D0-D119D0863302}">
      <dgm:prSet/>
      <dgm:spPr/>
      <dgm:t>
        <a:bodyPr/>
        <a:lstStyle/>
        <a:p>
          <a:endParaRPr lang="es-ES"/>
        </a:p>
      </dgm:t>
    </dgm:pt>
    <dgm:pt modelId="{41401924-37F9-4552-AD1A-A871BA8EAA10}">
      <dgm:prSet phldrT="[Texto]"/>
      <dgm:spPr>
        <a:solidFill>
          <a:schemeClr val="accent3"/>
        </a:solidFill>
      </dgm:spPr>
      <dgm:t>
        <a:bodyPr tIns="0" bIns="0"/>
        <a:lstStyle/>
        <a:p>
          <a:r>
            <a:rPr lang="es-ES" dirty="0" smtClean="0"/>
            <a:t>Bien </a:t>
          </a:r>
          <a:br>
            <a:rPr lang="es-ES" dirty="0" smtClean="0"/>
          </a:br>
          <a:r>
            <a:rPr lang="es-ES" dirty="0" smtClean="0"/>
            <a:t>Inmueble</a:t>
          </a:r>
          <a:endParaRPr lang="es-ES" dirty="0"/>
        </a:p>
      </dgm:t>
    </dgm:pt>
    <dgm:pt modelId="{F1639811-3D1B-4532-81BB-5CEE3FD34019}" type="parTrans" cxnId="{C97E86C1-1B17-4995-972E-D7B354C43FB4}">
      <dgm:prSet/>
      <dgm:spPr/>
      <dgm:t>
        <a:bodyPr/>
        <a:lstStyle/>
        <a:p>
          <a:endParaRPr lang="es-ES"/>
        </a:p>
      </dgm:t>
    </dgm:pt>
    <dgm:pt modelId="{B05DDA6F-2030-44AB-A797-F54C1B0FBE47}" type="sibTrans" cxnId="{C97E86C1-1B17-4995-972E-D7B354C43FB4}">
      <dgm:prSet/>
      <dgm:spPr/>
      <dgm:t>
        <a:bodyPr/>
        <a:lstStyle/>
        <a:p>
          <a:endParaRPr lang="es-ES"/>
        </a:p>
      </dgm:t>
    </dgm:pt>
    <dgm:pt modelId="{1C0EF05F-FC0A-40B2-9C94-73046A32A45E}">
      <dgm:prSet phldrT="[Texto]"/>
      <dgm:spPr>
        <a:solidFill>
          <a:schemeClr val="accent6">
            <a:alpha val="40000"/>
          </a:schemeClr>
        </a:solidFill>
      </dgm:spPr>
      <dgm:t>
        <a:bodyPr/>
        <a:lstStyle/>
        <a:p>
          <a:endParaRPr lang="es-ES" dirty="0"/>
        </a:p>
      </dgm:t>
    </dgm:pt>
    <dgm:pt modelId="{EAC254C2-993E-44AB-B1D4-518C2B1D0544}" type="parTrans" cxnId="{83CB085B-4E49-458A-949A-1EB6A7C8AA25}">
      <dgm:prSet/>
      <dgm:spPr/>
      <dgm:t>
        <a:bodyPr/>
        <a:lstStyle/>
        <a:p>
          <a:endParaRPr lang="es-ES"/>
        </a:p>
      </dgm:t>
    </dgm:pt>
    <dgm:pt modelId="{88189BDE-BEE9-4629-B1F2-53C169E331F7}" type="sibTrans" cxnId="{83CB085B-4E49-458A-949A-1EB6A7C8AA25}">
      <dgm:prSet/>
      <dgm:spPr/>
      <dgm:t>
        <a:bodyPr/>
        <a:lstStyle/>
        <a:p>
          <a:endParaRPr lang="es-ES"/>
        </a:p>
      </dgm:t>
    </dgm:pt>
    <dgm:pt modelId="{9F561D8E-D0AB-4429-937D-B5F0F47144CF}">
      <dgm:prSet phldrT="[Texto]"/>
      <dgm:spPr>
        <a:solidFill>
          <a:schemeClr val="accent2">
            <a:alpha val="40000"/>
          </a:schemeClr>
        </a:solidFill>
      </dgm:spPr>
      <dgm:t>
        <a:bodyPr/>
        <a:lstStyle/>
        <a:p>
          <a:endParaRPr lang="es-ES" dirty="0"/>
        </a:p>
      </dgm:t>
    </dgm:pt>
    <dgm:pt modelId="{414F35FE-EDE5-4A88-9ACA-45E906A59880}" type="sibTrans" cxnId="{929A1DF3-0CEF-4478-B799-3172E9116B5D}">
      <dgm:prSet/>
      <dgm:spPr/>
      <dgm:t>
        <a:bodyPr/>
        <a:lstStyle/>
        <a:p>
          <a:endParaRPr lang="es-ES"/>
        </a:p>
      </dgm:t>
    </dgm:pt>
    <dgm:pt modelId="{60C31035-407C-4466-9BAC-423947C0CB35}" type="parTrans" cxnId="{929A1DF3-0CEF-4478-B799-3172E9116B5D}">
      <dgm:prSet/>
      <dgm:spPr/>
      <dgm:t>
        <a:bodyPr/>
        <a:lstStyle/>
        <a:p>
          <a:endParaRPr lang="es-ES"/>
        </a:p>
      </dgm:t>
    </dgm:pt>
    <dgm:pt modelId="{55C01A70-40B2-4629-AD16-1B28D752701B}" type="pres">
      <dgm:prSet presAssocID="{8EE55545-F9D8-4313-BD59-AC422EE4D95F}" presName="Name0" presStyleCnt="0">
        <dgm:presLayoutVars>
          <dgm:dir/>
          <dgm:resizeHandles val="exact"/>
        </dgm:presLayoutVars>
      </dgm:prSet>
      <dgm:spPr/>
    </dgm:pt>
    <dgm:pt modelId="{4BDA2CA8-0542-44C1-985C-A0043D02B460}" type="pres">
      <dgm:prSet presAssocID="{BCBA35F4-DD8F-4E86-B723-D88DFB5EF39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2058E5E-C81A-4433-92BF-B4248ECB8FB9}" type="pres">
      <dgm:prSet presAssocID="{2FDD55CA-A673-486C-9163-EC60CC740FE1}" presName="sibTrans" presStyleLbl="sibTrans2D1" presStyleIdx="0" presStyleCnt="3"/>
      <dgm:spPr/>
      <dgm:t>
        <a:bodyPr/>
        <a:lstStyle/>
        <a:p>
          <a:endParaRPr lang="es-ES"/>
        </a:p>
      </dgm:t>
    </dgm:pt>
    <dgm:pt modelId="{8D443D6B-CAA4-4239-9D3F-69E69AD62EAA}" type="pres">
      <dgm:prSet presAssocID="{2FDD55CA-A673-486C-9163-EC60CC740FE1}" presName="connectorText" presStyleLbl="sibTrans2D1" presStyleIdx="0" presStyleCnt="3"/>
      <dgm:spPr/>
      <dgm:t>
        <a:bodyPr/>
        <a:lstStyle/>
        <a:p>
          <a:endParaRPr lang="es-ES"/>
        </a:p>
      </dgm:t>
    </dgm:pt>
    <dgm:pt modelId="{CD02E1A0-034D-44D9-917B-DE2A81C814AB}" type="pres">
      <dgm:prSet presAssocID="{9F561D8E-D0AB-4429-937D-B5F0F47144C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02814B5-1604-42C9-AEFE-D5431DCF7C4B}" type="pres">
      <dgm:prSet presAssocID="{414F35FE-EDE5-4A88-9ACA-45E906A59880}" presName="sibTrans" presStyleLbl="sibTrans2D1" presStyleIdx="1" presStyleCnt="3"/>
      <dgm:spPr/>
      <dgm:t>
        <a:bodyPr/>
        <a:lstStyle/>
        <a:p>
          <a:endParaRPr lang="es-ES"/>
        </a:p>
      </dgm:t>
    </dgm:pt>
    <dgm:pt modelId="{EFC8DBCF-2139-4C72-8D13-FABAB1B2BE6E}" type="pres">
      <dgm:prSet presAssocID="{414F35FE-EDE5-4A88-9ACA-45E906A59880}" presName="connectorText" presStyleLbl="sibTrans2D1" presStyleIdx="1" presStyleCnt="3"/>
      <dgm:spPr/>
      <dgm:t>
        <a:bodyPr/>
        <a:lstStyle/>
        <a:p>
          <a:endParaRPr lang="es-ES"/>
        </a:p>
      </dgm:t>
    </dgm:pt>
    <dgm:pt modelId="{F9FED2AA-C2CD-4959-B452-76E5CC0DD17D}" type="pres">
      <dgm:prSet presAssocID="{41401924-37F9-4552-AD1A-A871BA8EAA1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480FE03-1E83-4B81-9A52-209D5D2A6779}" type="pres">
      <dgm:prSet presAssocID="{B05DDA6F-2030-44AB-A797-F54C1B0FBE47}" presName="sibTrans" presStyleLbl="sibTrans2D1" presStyleIdx="2" presStyleCnt="3"/>
      <dgm:spPr/>
      <dgm:t>
        <a:bodyPr/>
        <a:lstStyle/>
        <a:p>
          <a:endParaRPr lang="es-ES"/>
        </a:p>
      </dgm:t>
    </dgm:pt>
    <dgm:pt modelId="{76AE8469-6D07-472E-B721-E3E18505BB5B}" type="pres">
      <dgm:prSet presAssocID="{B05DDA6F-2030-44AB-A797-F54C1B0FBE47}" presName="connectorText" presStyleLbl="sibTrans2D1" presStyleIdx="2" presStyleCnt="3"/>
      <dgm:spPr/>
      <dgm:t>
        <a:bodyPr/>
        <a:lstStyle/>
        <a:p>
          <a:endParaRPr lang="es-ES"/>
        </a:p>
      </dgm:t>
    </dgm:pt>
    <dgm:pt modelId="{A03A63D1-C043-482E-B856-4D6FD220D763}" type="pres">
      <dgm:prSet presAssocID="{1C0EF05F-FC0A-40B2-9C94-73046A32A45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E2F4DCE-EF6A-4ACB-AE8A-7216509438BF}" type="presOf" srcId="{414F35FE-EDE5-4A88-9ACA-45E906A59880}" destId="{B02814B5-1604-42C9-AEFE-D5431DCF7C4B}" srcOrd="0" destOrd="0" presId="urn:microsoft.com/office/officeart/2005/8/layout/process1"/>
    <dgm:cxn modelId="{7833E628-59C8-44D0-91C1-153390EA6123}" type="presOf" srcId="{414F35FE-EDE5-4A88-9ACA-45E906A59880}" destId="{EFC8DBCF-2139-4C72-8D13-FABAB1B2BE6E}" srcOrd="1" destOrd="0" presId="urn:microsoft.com/office/officeart/2005/8/layout/process1"/>
    <dgm:cxn modelId="{95A24C69-0E34-42E7-9850-78039BBB6E2A}" type="presOf" srcId="{B05DDA6F-2030-44AB-A797-F54C1B0FBE47}" destId="{2480FE03-1E83-4B81-9A52-209D5D2A6779}" srcOrd="0" destOrd="0" presId="urn:microsoft.com/office/officeart/2005/8/layout/process1"/>
    <dgm:cxn modelId="{E4980E4A-9D1D-4B94-ADAC-E5808F0AC078}" type="presOf" srcId="{2FDD55CA-A673-486C-9163-EC60CC740FE1}" destId="{92058E5E-C81A-4433-92BF-B4248ECB8FB9}" srcOrd="0" destOrd="0" presId="urn:microsoft.com/office/officeart/2005/8/layout/process1"/>
    <dgm:cxn modelId="{79E484F1-F27A-4994-9B91-F4D1840EF712}" type="presOf" srcId="{41401924-37F9-4552-AD1A-A871BA8EAA10}" destId="{F9FED2AA-C2CD-4959-B452-76E5CC0DD17D}" srcOrd="0" destOrd="0" presId="urn:microsoft.com/office/officeart/2005/8/layout/process1"/>
    <dgm:cxn modelId="{AFEA96AA-111E-4A2E-88D0-D119D0863302}" srcId="{8EE55545-F9D8-4313-BD59-AC422EE4D95F}" destId="{BCBA35F4-DD8F-4E86-B723-D88DFB5EF395}" srcOrd="0" destOrd="0" parTransId="{D8994433-497D-4427-B2E5-42130BF6806E}" sibTransId="{2FDD55CA-A673-486C-9163-EC60CC740FE1}"/>
    <dgm:cxn modelId="{6DF06A93-A463-4B8D-8445-B597F8747F70}" type="presOf" srcId="{8EE55545-F9D8-4313-BD59-AC422EE4D95F}" destId="{55C01A70-40B2-4629-AD16-1B28D752701B}" srcOrd="0" destOrd="0" presId="urn:microsoft.com/office/officeart/2005/8/layout/process1"/>
    <dgm:cxn modelId="{AE668808-2759-4B51-831D-84D00CACA193}" type="presOf" srcId="{1C0EF05F-FC0A-40B2-9C94-73046A32A45E}" destId="{A03A63D1-C043-482E-B856-4D6FD220D763}" srcOrd="0" destOrd="0" presId="urn:microsoft.com/office/officeart/2005/8/layout/process1"/>
    <dgm:cxn modelId="{316E0686-AD0A-4F69-9DA8-729EE4E776F8}" type="presOf" srcId="{9F561D8E-D0AB-4429-937D-B5F0F47144CF}" destId="{CD02E1A0-034D-44D9-917B-DE2A81C814AB}" srcOrd="0" destOrd="0" presId="urn:microsoft.com/office/officeart/2005/8/layout/process1"/>
    <dgm:cxn modelId="{3A890388-4622-49C7-A677-7A815F8AB3C8}" type="presOf" srcId="{B05DDA6F-2030-44AB-A797-F54C1B0FBE47}" destId="{76AE8469-6D07-472E-B721-E3E18505BB5B}" srcOrd="1" destOrd="0" presId="urn:microsoft.com/office/officeart/2005/8/layout/process1"/>
    <dgm:cxn modelId="{83CB085B-4E49-458A-949A-1EB6A7C8AA25}" srcId="{8EE55545-F9D8-4313-BD59-AC422EE4D95F}" destId="{1C0EF05F-FC0A-40B2-9C94-73046A32A45E}" srcOrd="3" destOrd="0" parTransId="{EAC254C2-993E-44AB-B1D4-518C2B1D0544}" sibTransId="{88189BDE-BEE9-4629-B1F2-53C169E331F7}"/>
    <dgm:cxn modelId="{C97E86C1-1B17-4995-972E-D7B354C43FB4}" srcId="{8EE55545-F9D8-4313-BD59-AC422EE4D95F}" destId="{41401924-37F9-4552-AD1A-A871BA8EAA10}" srcOrd="2" destOrd="0" parTransId="{F1639811-3D1B-4532-81BB-5CEE3FD34019}" sibTransId="{B05DDA6F-2030-44AB-A797-F54C1B0FBE47}"/>
    <dgm:cxn modelId="{929A1DF3-0CEF-4478-B799-3172E9116B5D}" srcId="{8EE55545-F9D8-4313-BD59-AC422EE4D95F}" destId="{9F561D8E-D0AB-4429-937D-B5F0F47144CF}" srcOrd="1" destOrd="0" parTransId="{60C31035-407C-4466-9BAC-423947C0CB35}" sibTransId="{414F35FE-EDE5-4A88-9ACA-45E906A59880}"/>
    <dgm:cxn modelId="{F23F86D5-D4FB-45A1-8012-25E88A1A548E}" type="presOf" srcId="{BCBA35F4-DD8F-4E86-B723-D88DFB5EF395}" destId="{4BDA2CA8-0542-44C1-985C-A0043D02B460}" srcOrd="0" destOrd="0" presId="urn:microsoft.com/office/officeart/2005/8/layout/process1"/>
    <dgm:cxn modelId="{9DDBD3F4-219E-4AFD-B1A5-9852D686CFBF}" type="presOf" srcId="{2FDD55CA-A673-486C-9163-EC60CC740FE1}" destId="{8D443D6B-CAA4-4239-9D3F-69E69AD62EAA}" srcOrd="1" destOrd="0" presId="urn:microsoft.com/office/officeart/2005/8/layout/process1"/>
    <dgm:cxn modelId="{37927D96-979A-4D48-872C-D1B9A4D3A7B2}" type="presParOf" srcId="{55C01A70-40B2-4629-AD16-1B28D752701B}" destId="{4BDA2CA8-0542-44C1-985C-A0043D02B460}" srcOrd="0" destOrd="0" presId="urn:microsoft.com/office/officeart/2005/8/layout/process1"/>
    <dgm:cxn modelId="{A5A8A3FF-F2A9-4DBB-93C2-1E6E12162726}" type="presParOf" srcId="{55C01A70-40B2-4629-AD16-1B28D752701B}" destId="{92058E5E-C81A-4433-92BF-B4248ECB8FB9}" srcOrd="1" destOrd="0" presId="urn:microsoft.com/office/officeart/2005/8/layout/process1"/>
    <dgm:cxn modelId="{234AF4C2-7311-440E-A45C-1A3E7EA1284A}" type="presParOf" srcId="{92058E5E-C81A-4433-92BF-B4248ECB8FB9}" destId="{8D443D6B-CAA4-4239-9D3F-69E69AD62EAA}" srcOrd="0" destOrd="0" presId="urn:microsoft.com/office/officeart/2005/8/layout/process1"/>
    <dgm:cxn modelId="{18E3010C-748D-4053-868C-65A522D2A871}" type="presParOf" srcId="{55C01A70-40B2-4629-AD16-1B28D752701B}" destId="{CD02E1A0-034D-44D9-917B-DE2A81C814AB}" srcOrd="2" destOrd="0" presId="urn:microsoft.com/office/officeart/2005/8/layout/process1"/>
    <dgm:cxn modelId="{C74505BB-660D-49E2-8E23-DF64CAE07CE2}" type="presParOf" srcId="{55C01A70-40B2-4629-AD16-1B28D752701B}" destId="{B02814B5-1604-42C9-AEFE-D5431DCF7C4B}" srcOrd="3" destOrd="0" presId="urn:microsoft.com/office/officeart/2005/8/layout/process1"/>
    <dgm:cxn modelId="{7E9A009C-EE42-47C4-9E15-C099B000B2F8}" type="presParOf" srcId="{B02814B5-1604-42C9-AEFE-D5431DCF7C4B}" destId="{EFC8DBCF-2139-4C72-8D13-FABAB1B2BE6E}" srcOrd="0" destOrd="0" presId="urn:microsoft.com/office/officeart/2005/8/layout/process1"/>
    <dgm:cxn modelId="{06FC8044-3CEB-45A8-90FA-4EB791833721}" type="presParOf" srcId="{55C01A70-40B2-4629-AD16-1B28D752701B}" destId="{F9FED2AA-C2CD-4959-B452-76E5CC0DD17D}" srcOrd="4" destOrd="0" presId="urn:microsoft.com/office/officeart/2005/8/layout/process1"/>
    <dgm:cxn modelId="{AE53F8F1-C231-4983-BE84-E5851CFBA1B2}" type="presParOf" srcId="{55C01A70-40B2-4629-AD16-1B28D752701B}" destId="{2480FE03-1E83-4B81-9A52-209D5D2A6779}" srcOrd="5" destOrd="0" presId="urn:microsoft.com/office/officeart/2005/8/layout/process1"/>
    <dgm:cxn modelId="{43197D4A-3A2E-4B19-9C7E-0EDD51AC6D23}" type="presParOf" srcId="{2480FE03-1E83-4B81-9A52-209D5D2A6779}" destId="{76AE8469-6D07-472E-B721-E3E18505BB5B}" srcOrd="0" destOrd="0" presId="urn:microsoft.com/office/officeart/2005/8/layout/process1"/>
    <dgm:cxn modelId="{391C1C40-AF16-43EE-9718-C1EA210EC105}" type="presParOf" srcId="{55C01A70-40B2-4629-AD16-1B28D752701B}" destId="{A03A63D1-C043-482E-B856-4D6FD220D763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8EE55545-F9D8-4313-BD59-AC422EE4D95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BCBA35F4-DD8F-4E86-B723-D88DFB5EF395}">
      <dgm:prSet phldrT="[Texto]"/>
      <dgm:spPr>
        <a:solidFill>
          <a:schemeClr val="accent1">
            <a:hueOff val="0"/>
            <a:satOff val="0"/>
            <a:lumOff val="0"/>
            <a:alpha val="40000"/>
          </a:schemeClr>
        </a:solidFill>
      </dgm:spPr>
      <dgm:t>
        <a:bodyPr/>
        <a:lstStyle/>
        <a:p>
          <a:endParaRPr lang="es-ES" dirty="0"/>
        </a:p>
      </dgm:t>
    </dgm:pt>
    <dgm:pt modelId="{D8994433-497D-4427-B2E5-42130BF6806E}" type="parTrans" cxnId="{AFEA96AA-111E-4A2E-88D0-D119D0863302}">
      <dgm:prSet/>
      <dgm:spPr/>
      <dgm:t>
        <a:bodyPr/>
        <a:lstStyle/>
        <a:p>
          <a:endParaRPr lang="es-ES"/>
        </a:p>
      </dgm:t>
    </dgm:pt>
    <dgm:pt modelId="{2FDD55CA-A673-486C-9163-EC60CC740FE1}" type="sibTrans" cxnId="{AFEA96AA-111E-4A2E-88D0-D119D0863302}">
      <dgm:prSet/>
      <dgm:spPr/>
      <dgm:t>
        <a:bodyPr/>
        <a:lstStyle/>
        <a:p>
          <a:endParaRPr lang="es-ES"/>
        </a:p>
      </dgm:t>
    </dgm:pt>
    <dgm:pt modelId="{41401924-37F9-4552-AD1A-A871BA8EAA10}">
      <dgm:prSet phldrT="[Texto]"/>
      <dgm:spPr>
        <a:solidFill>
          <a:schemeClr val="accent3"/>
        </a:solidFill>
      </dgm:spPr>
      <dgm:t>
        <a:bodyPr tIns="0" bIns="0"/>
        <a:lstStyle/>
        <a:p>
          <a:r>
            <a:rPr lang="es-ES" dirty="0" smtClean="0"/>
            <a:t>Bien </a:t>
          </a:r>
          <a:br>
            <a:rPr lang="es-ES" dirty="0" smtClean="0"/>
          </a:br>
          <a:r>
            <a:rPr lang="es-ES" dirty="0" smtClean="0"/>
            <a:t>Inmueble</a:t>
          </a:r>
          <a:endParaRPr lang="es-ES" dirty="0"/>
        </a:p>
      </dgm:t>
    </dgm:pt>
    <dgm:pt modelId="{F1639811-3D1B-4532-81BB-5CEE3FD34019}" type="parTrans" cxnId="{C97E86C1-1B17-4995-972E-D7B354C43FB4}">
      <dgm:prSet/>
      <dgm:spPr/>
      <dgm:t>
        <a:bodyPr/>
        <a:lstStyle/>
        <a:p>
          <a:endParaRPr lang="es-ES"/>
        </a:p>
      </dgm:t>
    </dgm:pt>
    <dgm:pt modelId="{B05DDA6F-2030-44AB-A797-F54C1B0FBE47}" type="sibTrans" cxnId="{C97E86C1-1B17-4995-972E-D7B354C43FB4}">
      <dgm:prSet/>
      <dgm:spPr/>
      <dgm:t>
        <a:bodyPr/>
        <a:lstStyle/>
        <a:p>
          <a:endParaRPr lang="es-ES"/>
        </a:p>
      </dgm:t>
    </dgm:pt>
    <dgm:pt modelId="{1C0EF05F-FC0A-40B2-9C94-73046A32A45E}">
      <dgm:prSet phldrT="[Texto]"/>
      <dgm:spPr>
        <a:solidFill>
          <a:schemeClr val="accent6">
            <a:alpha val="40000"/>
          </a:schemeClr>
        </a:solidFill>
      </dgm:spPr>
      <dgm:t>
        <a:bodyPr/>
        <a:lstStyle/>
        <a:p>
          <a:endParaRPr lang="es-ES" dirty="0"/>
        </a:p>
      </dgm:t>
    </dgm:pt>
    <dgm:pt modelId="{EAC254C2-993E-44AB-B1D4-518C2B1D0544}" type="parTrans" cxnId="{83CB085B-4E49-458A-949A-1EB6A7C8AA25}">
      <dgm:prSet/>
      <dgm:spPr/>
      <dgm:t>
        <a:bodyPr/>
        <a:lstStyle/>
        <a:p>
          <a:endParaRPr lang="es-ES"/>
        </a:p>
      </dgm:t>
    </dgm:pt>
    <dgm:pt modelId="{88189BDE-BEE9-4629-B1F2-53C169E331F7}" type="sibTrans" cxnId="{83CB085B-4E49-458A-949A-1EB6A7C8AA25}">
      <dgm:prSet/>
      <dgm:spPr/>
      <dgm:t>
        <a:bodyPr/>
        <a:lstStyle/>
        <a:p>
          <a:endParaRPr lang="es-ES"/>
        </a:p>
      </dgm:t>
    </dgm:pt>
    <dgm:pt modelId="{9F561D8E-D0AB-4429-937D-B5F0F47144CF}">
      <dgm:prSet phldrT="[Texto]"/>
      <dgm:spPr>
        <a:solidFill>
          <a:schemeClr val="accent2">
            <a:alpha val="40000"/>
          </a:schemeClr>
        </a:solidFill>
      </dgm:spPr>
      <dgm:t>
        <a:bodyPr/>
        <a:lstStyle/>
        <a:p>
          <a:endParaRPr lang="es-ES" dirty="0"/>
        </a:p>
      </dgm:t>
    </dgm:pt>
    <dgm:pt modelId="{414F35FE-EDE5-4A88-9ACA-45E906A59880}" type="sibTrans" cxnId="{929A1DF3-0CEF-4478-B799-3172E9116B5D}">
      <dgm:prSet/>
      <dgm:spPr/>
      <dgm:t>
        <a:bodyPr/>
        <a:lstStyle/>
        <a:p>
          <a:endParaRPr lang="es-ES"/>
        </a:p>
      </dgm:t>
    </dgm:pt>
    <dgm:pt modelId="{60C31035-407C-4466-9BAC-423947C0CB35}" type="parTrans" cxnId="{929A1DF3-0CEF-4478-B799-3172E9116B5D}">
      <dgm:prSet/>
      <dgm:spPr/>
      <dgm:t>
        <a:bodyPr/>
        <a:lstStyle/>
        <a:p>
          <a:endParaRPr lang="es-ES"/>
        </a:p>
      </dgm:t>
    </dgm:pt>
    <dgm:pt modelId="{55C01A70-40B2-4629-AD16-1B28D752701B}" type="pres">
      <dgm:prSet presAssocID="{8EE55545-F9D8-4313-BD59-AC422EE4D95F}" presName="Name0" presStyleCnt="0">
        <dgm:presLayoutVars>
          <dgm:dir/>
          <dgm:resizeHandles val="exact"/>
        </dgm:presLayoutVars>
      </dgm:prSet>
      <dgm:spPr/>
    </dgm:pt>
    <dgm:pt modelId="{4BDA2CA8-0542-44C1-985C-A0043D02B460}" type="pres">
      <dgm:prSet presAssocID="{BCBA35F4-DD8F-4E86-B723-D88DFB5EF39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2058E5E-C81A-4433-92BF-B4248ECB8FB9}" type="pres">
      <dgm:prSet presAssocID="{2FDD55CA-A673-486C-9163-EC60CC740FE1}" presName="sibTrans" presStyleLbl="sibTrans2D1" presStyleIdx="0" presStyleCnt="3"/>
      <dgm:spPr/>
      <dgm:t>
        <a:bodyPr/>
        <a:lstStyle/>
        <a:p>
          <a:endParaRPr lang="es-ES"/>
        </a:p>
      </dgm:t>
    </dgm:pt>
    <dgm:pt modelId="{8D443D6B-CAA4-4239-9D3F-69E69AD62EAA}" type="pres">
      <dgm:prSet presAssocID="{2FDD55CA-A673-486C-9163-EC60CC740FE1}" presName="connectorText" presStyleLbl="sibTrans2D1" presStyleIdx="0" presStyleCnt="3"/>
      <dgm:spPr/>
      <dgm:t>
        <a:bodyPr/>
        <a:lstStyle/>
        <a:p>
          <a:endParaRPr lang="es-ES"/>
        </a:p>
      </dgm:t>
    </dgm:pt>
    <dgm:pt modelId="{CD02E1A0-034D-44D9-917B-DE2A81C814AB}" type="pres">
      <dgm:prSet presAssocID="{9F561D8E-D0AB-4429-937D-B5F0F47144C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02814B5-1604-42C9-AEFE-D5431DCF7C4B}" type="pres">
      <dgm:prSet presAssocID="{414F35FE-EDE5-4A88-9ACA-45E906A59880}" presName="sibTrans" presStyleLbl="sibTrans2D1" presStyleIdx="1" presStyleCnt="3"/>
      <dgm:spPr/>
      <dgm:t>
        <a:bodyPr/>
        <a:lstStyle/>
        <a:p>
          <a:endParaRPr lang="es-ES"/>
        </a:p>
      </dgm:t>
    </dgm:pt>
    <dgm:pt modelId="{EFC8DBCF-2139-4C72-8D13-FABAB1B2BE6E}" type="pres">
      <dgm:prSet presAssocID="{414F35FE-EDE5-4A88-9ACA-45E906A59880}" presName="connectorText" presStyleLbl="sibTrans2D1" presStyleIdx="1" presStyleCnt="3"/>
      <dgm:spPr/>
      <dgm:t>
        <a:bodyPr/>
        <a:lstStyle/>
        <a:p>
          <a:endParaRPr lang="es-ES"/>
        </a:p>
      </dgm:t>
    </dgm:pt>
    <dgm:pt modelId="{F9FED2AA-C2CD-4959-B452-76E5CC0DD17D}" type="pres">
      <dgm:prSet presAssocID="{41401924-37F9-4552-AD1A-A871BA8EAA1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480FE03-1E83-4B81-9A52-209D5D2A6779}" type="pres">
      <dgm:prSet presAssocID="{B05DDA6F-2030-44AB-A797-F54C1B0FBE47}" presName="sibTrans" presStyleLbl="sibTrans2D1" presStyleIdx="2" presStyleCnt="3"/>
      <dgm:spPr/>
      <dgm:t>
        <a:bodyPr/>
        <a:lstStyle/>
        <a:p>
          <a:endParaRPr lang="es-ES"/>
        </a:p>
      </dgm:t>
    </dgm:pt>
    <dgm:pt modelId="{76AE8469-6D07-472E-B721-E3E18505BB5B}" type="pres">
      <dgm:prSet presAssocID="{B05DDA6F-2030-44AB-A797-F54C1B0FBE47}" presName="connectorText" presStyleLbl="sibTrans2D1" presStyleIdx="2" presStyleCnt="3"/>
      <dgm:spPr/>
      <dgm:t>
        <a:bodyPr/>
        <a:lstStyle/>
        <a:p>
          <a:endParaRPr lang="es-ES"/>
        </a:p>
      </dgm:t>
    </dgm:pt>
    <dgm:pt modelId="{A03A63D1-C043-482E-B856-4D6FD220D763}" type="pres">
      <dgm:prSet presAssocID="{1C0EF05F-FC0A-40B2-9C94-73046A32A45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E2F4DCE-EF6A-4ACB-AE8A-7216509438BF}" type="presOf" srcId="{414F35FE-EDE5-4A88-9ACA-45E906A59880}" destId="{B02814B5-1604-42C9-AEFE-D5431DCF7C4B}" srcOrd="0" destOrd="0" presId="urn:microsoft.com/office/officeart/2005/8/layout/process1"/>
    <dgm:cxn modelId="{9DDBD3F4-219E-4AFD-B1A5-9852D686CFBF}" type="presOf" srcId="{2FDD55CA-A673-486C-9163-EC60CC740FE1}" destId="{8D443D6B-CAA4-4239-9D3F-69E69AD62EAA}" srcOrd="1" destOrd="0" presId="urn:microsoft.com/office/officeart/2005/8/layout/process1"/>
    <dgm:cxn modelId="{79E484F1-F27A-4994-9B91-F4D1840EF712}" type="presOf" srcId="{41401924-37F9-4552-AD1A-A871BA8EAA10}" destId="{F9FED2AA-C2CD-4959-B452-76E5CC0DD17D}" srcOrd="0" destOrd="0" presId="urn:microsoft.com/office/officeart/2005/8/layout/process1"/>
    <dgm:cxn modelId="{AFEA96AA-111E-4A2E-88D0-D119D0863302}" srcId="{8EE55545-F9D8-4313-BD59-AC422EE4D95F}" destId="{BCBA35F4-DD8F-4E86-B723-D88DFB5EF395}" srcOrd="0" destOrd="0" parTransId="{D8994433-497D-4427-B2E5-42130BF6806E}" sibTransId="{2FDD55CA-A673-486C-9163-EC60CC740FE1}"/>
    <dgm:cxn modelId="{83CB085B-4E49-458A-949A-1EB6A7C8AA25}" srcId="{8EE55545-F9D8-4313-BD59-AC422EE4D95F}" destId="{1C0EF05F-FC0A-40B2-9C94-73046A32A45E}" srcOrd="3" destOrd="0" parTransId="{EAC254C2-993E-44AB-B1D4-518C2B1D0544}" sibTransId="{88189BDE-BEE9-4629-B1F2-53C169E331F7}"/>
    <dgm:cxn modelId="{95A24C69-0E34-42E7-9850-78039BBB6E2A}" type="presOf" srcId="{B05DDA6F-2030-44AB-A797-F54C1B0FBE47}" destId="{2480FE03-1E83-4B81-9A52-209D5D2A6779}" srcOrd="0" destOrd="0" presId="urn:microsoft.com/office/officeart/2005/8/layout/process1"/>
    <dgm:cxn modelId="{929A1DF3-0CEF-4478-B799-3172E9116B5D}" srcId="{8EE55545-F9D8-4313-BD59-AC422EE4D95F}" destId="{9F561D8E-D0AB-4429-937D-B5F0F47144CF}" srcOrd="1" destOrd="0" parTransId="{60C31035-407C-4466-9BAC-423947C0CB35}" sibTransId="{414F35FE-EDE5-4A88-9ACA-45E906A59880}"/>
    <dgm:cxn modelId="{6DF06A93-A463-4B8D-8445-B597F8747F70}" type="presOf" srcId="{8EE55545-F9D8-4313-BD59-AC422EE4D95F}" destId="{55C01A70-40B2-4629-AD16-1B28D752701B}" srcOrd="0" destOrd="0" presId="urn:microsoft.com/office/officeart/2005/8/layout/process1"/>
    <dgm:cxn modelId="{F23F86D5-D4FB-45A1-8012-25E88A1A548E}" type="presOf" srcId="{BCBA35F4-DD8F-4E86-B723-D88DFB5EF395}" destId="{4BDA2CA8-0542-44C1-985C-A0043D02B460}" srcOrd="0" destOrd="0" presId="urn:microsoft.com/office/officeart/2005/8/layout/process1"/>
    <dgm:cxn modelId="{C97E86C1-1B17-4995-972E-D7B354C43FB4}" srcId="{8EE55545-F9D8-4313-BD59-AC422EE4D95F}" destId="{41401924-37F9-4552-AD1A-A871BA8EAA10}" srcOrd="2" destOrd="0" parTransId="{F1639811-3D1B-4532-81BB-5CEE3FD34019}" sibTransId="{B05DDA6F-2030-44AB-A797-F54C1B0FBE47}"/>
    <dgm:cxn modelId="{7833E628-59C8-44D0-91C1-153390EA6123}" type="presOf" srcId="{414F35FE-EDE5-4A88-9ACA-45E906A59880}" destId="{EFC8DBCF-2139-4C72-8D13-FABAB1B2BE6E}" srcOrd="1" destOrd="0" presId="urn:microsoft.com/office/officeart/2005/8/layout/process1"/>
    <dgm:cxn modelId="{E4980E4A-9D1D-4B94-ADAC-E5808F0AC078}" type="presOf" srcId="{2FDD55CA-A673-486C-9163-EC60CC740FE1}" destId="{92058E5E-C81A-4433-92BF-B4248ECB8FB9}" srcOrd="0" destOrd="0" presId="urn:microsoft.com/office/officeart/2005/8/layout/process1"/>
    <dgm:cxn modelId="{316E0686-AD0A-4F69-9DA8-729EE4E776F8}" type="presOf" srcId="{9F561D8E-D0AB-4429-937D-B5F0F47144CF}" destId="{CD02E1A0-034D-44D9-917B-DE2A81C814AB}" srcOrd="0" destOrd="0" presId="urn:microsoft.com/office/officeart/2005/8/layout/process1"/>
    <dgm:cxn modelId="{3A890388-4622-49C7-A677-7A815F8AB3C8}" type="presOf" srcId="{B05DDA6F-2030-44AB-A797-F54C1B0FBE47}" destId="{76AE8469-6D07-472E-B721-E3E18505BB5B}" srcOrd="1" destOrd="0" presId="urn:microsoft.com/office/officeart/2005/8/layout/process1"/>
    <dgm:cxn modelId="{AE668808-2759-4B51-831D-84D00CACA193}" type="presOf" srcId="{1C0EF05F-FC0A-40B2-9C94-73046A32A45E}" destId="{A03A63D1-C043-482E-B856-4D6FD220D763}" srcOrd="0" destOrd="0" presId="urn:microsoft.com/office/officeart/2005/8/layout/process1"/>
    <dgm:cxn modelId="{37927D96-979A-4D48-872C-D1B9A4D3A7B2}" type="presParOf" srcId="{55C01A70-40B2-4629-AD16-1B28D752701B}" destId="{4BDA2CA8-0542-44C1-985C-A0043D02B460}" srcOrd="0" destOrd="0" presId="urn:microsoft.com/office/officeart/2005/8/layout/process1"/>
    <dgm:cxn modelId="{A5A8A3FF-F2A9-4DBB-93C2-1E6E12162726}" type="presParOf" srcId="{55C01A70-40B2-4629-AD16-1B28D752701B}" destId="{92058E5E-C81A-4433-92BF-B4248ECB8FB9}" srcOrd="1" destOrd="0" presId="urn:microsoft.com/office/officeart/2005/8/layout/process1"/>
    <dgm:cxn modelId="{234AF4C2-7311-440E-A45C-1A3E7EA1284A}" type="presParOf" srcId="{92058E5E-C81A-4433-92BF-B4248ECB8FB9}" destId="{8D443D6B-CAA4-4239-9D3F-69E69AD62EAA}" srcOrd="0" destOrd="0" presId="urn:microsoft.com/office/officeart/2005/8/layout/process1"/>
    <dgm:cxn modelId="{18E3010C-748D-4053-868C-65A522D2A871}" type="presParOf" srcId="{55C01A70-40B2-4629-AD16-1B28D752701B}" destId="{CD02E1A0-034D-44D9-917B-DE2A81C814AB}" srcOrd="2" destOrd="0" presId="urn:microsoft.com/office/officeart/2005/8/layout/process1"/>
    <dgm:cxn modelId="{C74505BB-660D-49E2-8E23-DF64CAE07CE2}" type="presParOf" srcId="{55C01A70-40B2-4629-AD16-1B28D752701B}" destId="{B02814B5-1604-42C9-AEFE-D5431DCF7C4B}" srcOrd="3" destOrd="0" presId="urn:microsoft.com/office/officeart/2005/8/layout/process1"/>
    <dgm:cxn modelId="{7E9A009C-EE42-47C4-9E15-C099B000B2F8}" type="presParOf" srcId="{B02814B5-1604-42C9-AEFE-D5431DCF7C4B}" destId="{EFC8DBCF-2139-4C72-8D13-FABAB1B2BE6E}" srcOrd="0" destOrd="0" presId="urn:microsoft.com/office/officeart/2005/8/layout/process1"/>
    <dgm:cxn modelId="{06FC8044-3CEB-45A8-90FA-4EB791833721}" type="presParOf" srcId="{55C01A70-40B2-4629-AD16-1B28D752701B}" destId="{F9FED2AA-C2CD-4959-B452-76E5CC0DD17D}" srcOrd="4" destOrd="0" presId="urn:microsoft.com/office/officeart/2005/8/layout/process1"/>
    <dgm:cxn modelId="{AE53F8F1-C231-4983-BE84-E5851CFBA1B2}" type="presParOf" srcId="{55C01A70-40B2-4629-AD16-1B28D752701B}" destId="{2480FE03-1E83-4B81-9A52-209D5D2A6779}" srcOrd="5" destOrd="0" presId="urn:microsoft.com/office/officeart/2005/8/layout/process1"/>
    <dgm:cxn modelId="{43197D4A-3A2E-4B19-9C7E-0EDD51AC6D23}" type="presParOf" srcId="{2480FE03-1E83-4B81-9A52-209D5D2A6779}" destId="{76AE8469-6D07-472E-B721-E3E18505BB5B}" srcOrd="0" destOrd="0" presId="urn:microsoft.com/office/officeart/2005/8/layout/process1"/>
    <dgm:cxn modelId="{391C1C40-AF16-43EE-9718-C1EA210EC105}" type="presParOf" srcId="{55C01A70-40B2-4629-AD16-1B28D752701B}" destId="{A03A63D1-C043-482E-B856-4D6FD220D763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8EE55545-F9D8-4313-BD59-AC422EE4D95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BCBA35F4-DD8F-4E86-B723-D88DFB5EF395}">
      <dgm:prSet phldrT="[Texto]"/>
      <dgm:spPr>
        <a:solidFill>
          <a:schemeClr val="accent1">
            <a:hueOff val="0"/>
            <a:satOff val="0"/>
            <a:lumOff val="0"/>
            <a:alpha val="40000"/>
          </a:schemeClr>
        </a:solidFill>
      </dgm:spPr>
      <dgm:t>
        <a:bodyPr/>
        <a:lstStyle/>
        <a:p>
          <a:endParaRPr lang="es-ES" dirty="0"/>
        </a:p>
      </dgm:t>
    </dgm:pt>
    <dgm:pt modelId="{D8994433-497D-4427-B2E5-42130BF6806E}" type="parTrans" cxnId="{AFEA96AA-111E-4A2E-88D0-D119D0863302}">
      <dgm:prSet/>
      <dgm:spPr/>
      <dgm:t>
        <a:bodyPr/>
        <a:lstStyle/>
        <a:p>
          <a:endParaRPr lang="es-ES"/>
        </a:p>
      </dgm:t>
    </dgm:pt>
    <dgm:pt modelId="{2FDD55CA-A673-486C-9163-EC60CC740FE1}" type="sibTrans" cxnId="{AFEA96AA-111E-4A2E-88D0-D119D0863302}">
      <dgm:prSet/>
      <dgm:spPr/>
      <dgm:t>
        <a:bodyPr/>
        <a:lstStyle/>
        <a:p>
          <a:endParaRPr lang="es-ES"/>
        </a:p>
      </dgm:t>
    </dgm:pt>
    <dgm:pt modelId="{41401924-37F9-4552-AD1A-A871BA8EAA10}">
      <dgm:prSet phldrT="[Texto]"/>
      <dgm:spPr>
        <a:solidFill>
          <a:schemeClr val="accent3"/>
        </a:solidFill>
      </dgm:spPr>
      <dgm:t>
        <a:bodyPr tIns="0" bIns="0"/>
        <a:lstStyle/>
        <a:p>
          <a:r>
            <a:rPr lang="es-ES" dirty="0" smtClean="0"/>
            <a:t>Bien </a:t>
          </a:r>
          <a:br>
            <a:rPr lang="es-ES" dirty="0" smtClean="0"/>
          </a:br>
          <a:r>
            <a:rPr lang="es-ES" dirty="0" smtClean="0"/>
            <a:t>Inmueble</a:t>
          </a:r>
          <a:endParaRPr lang="es-ES" dirty="0"/>
        </a:p>
      </dgm:t>
    </dgm:pt>
    <dgm:pt modelId="{F1639811-3D1B-4532-81BB-5CEE3FD34019}" type="parTrans" cxnId="{C97E86C1-1B17-4995-972E-D7B354C43FB4}">
      <dgm:prSet/>
      <dgm:spPr/>
      <dgm:t>
        <a:bodyPr/>
        <a:lstStyle/>
        <a:p>
          <a:endParaRPr lang="es-ES"/>
        </a:p>
      </dgm:t>
    </dgm:pt>
    <dgm:pt modelId="{B05DDA6F-2030-44AB-A797-F54C1B0FBE47}" type="sibTrans" cxnId="{C97E86C1-1B17-4995-972E-D7B354C43FB4}">
      <dgm:prSet/>
      <dgm:spPr/>
      <dgm:t>
        <a:bodyPr/>
        <a:lstStyle/>
        <a:p>
          <a:endParaRPr lang="es-ES"/>
        </a:p>
      </dgm:t>
    </dgm:pt>
    <dgm:pt modelId="{1C0EF05F-FC0A-40B2-9C94-73046A32A45E}">
      <dgm:prSet phldrT="[Texto]"/>
      <dgm:spPr>
        <a:solidFill>
          <a:schemeClr val="accent6">
            <a:alpha val="40000"/>
          </a:schemeClr>
        </a:solidFill>
      </dgm:spPr>
      <dgm:t>
        <a:bodyPr/>
        <a:lstStyle/>
        <a:p>
          <a:endParaRPr lang="es-ES" dirty="0"/>
        </a:p>
      </dgm:t>
    </dgm:pt>
    <dgm:pt modelId="{EAC254C2-993E-44AB-B1D4-518C2B1D0544}" type="parTrans" cxnId="{83CB085B-4E49-458A-949A-1EB6A7C8AA25}">
      <dgm:prSet/>
      <dgm:spPr/>
      <dgm:t>
        <a:bodyPr/>
        <a:lstStyle/>
        <a:p>
          <a:endParaRPr lang="es-ES"/>
        </a:p>
      </dgm:t>
    </dgm:pt>
    <dgm:pt modelId="{88189BDE-BEE9-4629-B1F2-53C169E331F7}" type="sibTrans" cxnId="{83CB085B-4E49-458A-949A-1EB6A7C8AA25}">
      <dgm:prSet/>
      <dgm:spPr/>
      <dgm:t>
        <a:bodyPr/>
        <a:lstStyle/>
        <a:p>
          <a:endParaRPr lang="es-ES"/>
        </a:p>
      </dgm:t>
    </dgm:pt>
    <dgm:pt modelId="{9F561D8E-D0AB-4429-937D-B5F0F47144CF}">
      <dgm:prSet phldrT="[Texto]"/>
      <dgm:spPr>
        <a:solidFill>
          <a:schemeClr val="accent2">
            <a:alpha val="40000"/>
          </a:schemeClr>
        </a:solidFill>
      </dgm:spPr>
      <dgm:t>
        <a:bodyPr/>
        <a:lstStyle/>
        <a:p>
          <a:endParaRPr lang="es-ES" dirty="0"/>
        </a:p>
      </dgm:t>
    </dgm:pt>
    <dgm:pt modelId="{414F35FE-EDE5-4A88-9ACA-45E906A59880}" type="sibTrans" cxnId="{929A1DF3-0CEF-4478-B799-3172E9116B5D}">
      <dgm:prSet/>
      <dgm:spPr/>
      <dgm:t>
        <a:bodyPr/>
        <a:lstStyle/>
        <a:p>
          <a:endParaRPr lang="es-ES"/>
        </a:p>
      </dgm:t>
    </dgm:pt>
    <dgm:pt modelId="{60C31035-407C-4466-9BAC-423947C0CB35}" type="parTrans" cxnId="{929A1DF3-0CEF-4478-B799-3172E9116B5D}">
      <dgm:prSet/>
      <dgm:spPr/>
      <dgm:t>
        <a:bodyPr/>
        <a:lstStyle/>
        <a:p>
          <a:endParaRPr lang="es-ES"/>
        </a:p>
      </dgm:t>
    </dgm:pt>
    <dgm:pt modelId="{55C01A70-40B2-4629-AD16-1B28D752701B}" type="pres">
      <dgm:prSet presAssocID="{8EE55545-F9D8-4313-BD59-AC422EE4D95F}" presName="Name0" presStyleCnt="0">
        <dgm:presLayoutVars>
          <dgm:dir/>
          <dgm:resizeHandles val="exact"/>
        </dgm:presLayoutVars>
      </dgm:prSet>
      <dgm:spPr/>
    </dgm:pt>
    <dgm:pt modelId="{4BDA2CA8-0542-44C1-985C-A0043D02B460}" type="pres">
      <dgm:prSet presAssocID="{BCBA35F4-DD8F-4E86-B723-D88DFB5EF39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2058E5E-C81A-4433-92BF-B4248ECB8FB9}" type="pres">
      <dgm:prSet presAssocID="{2FDD55CA-A673-486C-9163-EC60CC740FE1}" presName="sibTrans" presStyleLbl="sibTrans2D1" presStyleIdx="0" presStyleCnt="3"/>
      <dgm:spPr/>
      <dgm:t>
        <a:bodyPr/>
        <a:lstStyle/>
        <a:p>
          <a:endParaRPr lang="es-ES"/>
        </a:p>
      </dgm:t>
    </dgm:pt>
    <dgm:pt modelId="{8D443D6B-CAA4-4239-9D3F-69E69AD62EAA}" type="pres">
      <dgm:prSet presAssocID="{2FDD55CA-A673-486C-9163-EC60CC740FE1}" presName="connectorText" presStyleLbl="sibTrans2D1" presStyleIdx="0" presStyleCnt="3"/>
      <dgm:spPr/>
      <dgm:t>
        <a:bodyPr/>
        <a:lstStyle/>
        <a:p>
          <a:endParaRPr lang="es-ES"/>
        </a:p>
      </dgm:t>
    </dgm:pt>
    <dgm:pt modelId="{CD02E1A0-034D-44D9-917B-DE2A81C814AB}" type="pres">
      <dgm:prSet presAssocID="{9F561D8E-D0AB-4429-937D-B5F0F47144C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02814B5-1604-42C9-AEFE-D5431DCF7C4B}" type="pres">
      <dgm:prSet presAssocID="{414F35FE-EDE5-4A88-9ACA-45E906A59880}" presName="sibTrans" presStyleLbl="sibTrans2D1" presStyleIdx="1" presStyleCnt="3"/>
      <dgm:spPr/>
      <dgm:t>
        <a:bodyPr/>
        <a:lstStyle/>
        <a:p>
          <a:endParaRPr lang="es-ES"/>
        </a:p>
      </dgm:t>
    </dgm:pt>
    <dgm:pt modelId="{EFC8DBCF-2139-4C72-8D13-FABAB1B2BE6E}" type="pres">
      <dgm:prSet presAssocID="{414F35FE-EDE5-4A88-9ACA-45E906A59880}" presName="connectorText" presStyleLbl="sibTrans2D1" presStyleIdx="1" presStyleCnt="3"/>
      <dgm:spPr/>
      <dgm:t>
        <a:bodyPr/>
        <a:lstStyle/>
        <a:p>
          <a:endParaRPr lang="es-ES"/>
        </a:p>
      </dgm:t>
    </dgm:pt>
    <dgm:pt modelId="{F9FED2AA-C2CD-4959-B452-76E5CC0DD17D}" type="pres">
      <dgm:prSet presAssocID="{41401924-37F9-4552-AD1A-A871BA8EAA1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480FE03-1E83-4B81-9A52-209D5D2A6779}" type="pres">
      <dgm:prSet presAssocID="{B05DDA6F-2030-44AB-A797-F54C1B0FBE47}" presName="sibTrans" presStyleLbl="sibTrans2D1" presStyleIdx="2" presStyleCnt="3"/>
      <dgm:spPr/>
      <dgm:t>
        <a:bodyPr/>
        <a:lstStyle/>
        <a:p>
          <a:endParaRPr lang="es-ES"/>
        </a:p>
      </dgm:t>
    </dgm:pt>
    <dgm:pt modelId="{76AE8469-6D07-472E-B721-E3E18505BB5B}" type="pres">
      <dgm:prSet presAssocID="{B05DDA6F-2030-44AB-A797-F54C1B0FBE47}" presName="connectorText" presStyleLbl="sibTrans2D1" presStyleIdx="2" presStyleCnt="3"/>
      <dgm:spPr/>
      <dgm:t>
        <a:bodyPr/>
        <a:lstStyle/>
        <a:p>
          <a:endParaRPr lang="es-ES"/>
        </a:p>
      </dgm:t>
    </dgm:pt>
    <dgm:pt modelId="{A03A63D1-C043-482E-B856-4D6FD220D763}" type="pres">
      <dgm:prSet presAssocID="{1C0EF05F-FC0A-40B2-9C94-73046A32A45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E2F4DCE-EF6A-4ACB-AE8A-7216509438BF}" type="presOf" srcId="{414F35FE-EDE5-4A88-9ACA-45E906A59880}" destId="{B02814B5-1604-42C9-AEFE-D5431DCF7C4B}" srcOrd="0" destOrd="0" presId="urn:microsoft.com/office/officeart/2005/8/layout/process1"/>
    <dgm:cxn modelId="{7833E628-59C8-44D0-91C1-153390EA6123}" type="presOf" srcId="{414F35FE-EDE5-4A88-9ACA-45E906A59880}" destId="{EFC8DBCF-2139-4C72-8D13-FABAB1B2BE6E}" srcOrd="1" destOrd="0" presId="urn:microsoft.com/office/officeart/2005/8/layout/process1"/>
    <dgm:cxn modelId="{95A24C69-0E34-42E7-9850-78039BBB6E2A}" type="presOf" srcId="{B05DDA6F-2030-44AB-A797-F54C1B0FBE47}" destId="{2480FE03-1E83-4B81-9A52-209D5D2A6779}" srcOrd="0" destOrd="0" presId="urn:microsoft.com/office/officeart/2005/8/layout/process1"/>
    <dgm:cxn modelId="{E4980E4A-9D1D-4B94-ADAC-E5808F0AC078}" type="presOf" srcId="{2FDD55CA-A673-486C-9163-EC60CC740FE1}" destId="{92058E5E-C81A-4433-92BF-B4248ECB8FB9}" srcOrd="0" destOrd="0" presId="urn:microsoft.com/office/officeart/2005/8/layout/process1"/>
    <dgm:cxn modelId="{79E484F1-F27A-4994-9B91-F4D1840EF712}" type="presOf" srcId="{41401924-37F9-4552-AD1A-A871BA8EAA10}" destId="{F9FED2AA-C2CD-4959-B452-76E5CC0DD17D}" srcOrd="0" destOrd="0" presId="urn:microsoft.com/office/officeart/2005/8/layout/process1"/>
    <dgm:cxn modelId="{AFEA96AA-111E-4A2E-88D0-D119D0863302}" srcId="{8EE55545-F9D8-4313-BD59-AC422EE4D95F}" destId="{BCBA35F4-DD8F-4E86-B723-D88DFB5EF395}" srcOrd="0" destOrd="0" parTransId="{D8994433-497D-4427-B2E5-42130BF6806E}" sibTransId="{2FDD55CA-A673-486C-9163-EC60CC740FE1}"/>
    <dgm:cxn modelId="{6DF06A93-A463-4B8D-8445-B597F8747F70}" type="presOf" srcId="{8EE55545-F9D8-4313-BD59-AC422EE4D95F}" destId="{55C01A70-40B2-4629-AD16-1B28D752701B}" srcOrd="0" destOrd="0" presId="urn:microsoft.com/office/officeart/2005/8/layout/process1"/>
    <dgm:cxn modelId="{AE668808-2759-4B51-831D-84D00CACA193}" type="presOf" srcId="{1C0EF05F-FC0A-40B2-9C94-73046A32A45E}" destId="{A03A63D1-C043-482E-B856-4D6FD220D763}" srcOrd="0" destOrd="0" presId="urn:microsoft.com/office/officeart/2005/8/layout/process1"/>
    <dgm:cxn modelId="{316E0686-AD0A-4F69-9DA8-729EE4E776F8}" type="presOf" srcId="{9F561D8E-D0AB-4429-937D-B5F0F47144CF}" destId="{CD02E1A0-034D-44D9-917B-DE2A81C814AB}" srcOrd="0" destOrd="0" presId="urn:microsoft.com/office/officeart/2005/8/layout/process1"/>
    <dgm:cxn modelId="{3A890388-4622-49C7-A677-7A815F8AB3C8}" type="presOf" srcId="{B05DDA6F-2030-44AB-A797-F54C1B0FBE47}" destId="{76AE8469-6D07-472E-B721-E3E18505BB5B}" srcOrd="1" destOrd="0" presId="urn:microsoft.com/office/officeart/2005/8/layout/process1"/>
    <dgm:cxn modelId="{83CB085B-4E49-458A-949A-1EB6A7C8AA25}" srcId="{8EE55545-F9D8-4313-BD59-AC422EE4D95F}" destId="{1C0EF05F-FC0A-40B2-9C94-73046A32A45E}" srcOrd="3" destOrd="0" parTransId="{EAC254C2-993E-44AB-B1D4-518C2B1D0544}" sibTransId="{88189BDE-BEE9-4629-B1F2-53C169E331F7}"/>
    <dgm:cxn modelId="{C97E86C1-1B17-4995-972E-D7B354C43FB4}" srcId="{8EE55545-F9D8-4313-BD59-AC422EE4D95F}" destId="{41401924-37F9-4552-AD1A-A871BA8EAA10}" srcOrd="2" destOrd="0" parTransId="{F1639811-3D1B-4532-81BB-5CEE3FD34019}" sibTransId="{B05DDA6F-2030-44AB-A797-F54C1B0FBE47}"/>
    <dgm:cxn modelId="{929A1DF3-0CEF-4478-B799-3172E9116B5D}" srcId="{8EE55545-F9D8-4313-BD59-AC422EE4D95F}" destId="{9F561D8E-D0AB-4429-937D-B5F0F47144CF}" srcOrd="1" destOrd="0" parTransId="{60C31035-407C-4466-9BAC-423947C0CB35}" sibTransId="{414F35FE-EDE5-4A88-9ACA-45E906A59880}"/>
    <dgm:cxn modelId="{F23F86D5-D4FB-45A1-8012-25E88A1A548E}" type="presOf" srcId="{BCBA35F4-DD8F-4E86-B723-D88DFB5EF395}" destId="{4BDA2CA8-0542-44C1-985C-A0043D02B460}" srcOrd="0" destOrd="0" presId="urn:microsoft.com/office/officeart/2005/8/layout/process1"/>
    <dgm:cxn modelId="{9DDBD3F4-219E-4AFD-B1A5-9852D686CFBF}" type="presOf" srcId="{2FDD55CA-A673-486C-9163-EC60CC740FE1}" destId="{8D443D6B-CAA4-4239-9D3F-69E69AD62EAA}" srcOrd="1" destOrd="0" presId="urn:microsoft.com/office/officeart/2005/8/layout/process1"/>
    <dgm:cxn modelId="{37927D96-979A-4D48-872C-D1B9A4D3A7B2}" type="presParOf" srcId="{55C01A70-40B2-4629-AD16-1B28D752701B}" destId="{4BDA2CA8-0542-44C1-985C-A0043D02B460}" srcOrd="0" destOrd="0" presId="urn:microsoft.com/office/officeart/2005/8/layout/process1"/>
    <dgm:cxn modelId="{A5A8A3FF-F2A9-4DBB-93C2-1E6E12162726}" type="presParOf" srcId="{55C01A70-40B2-4629-AD16-1B28D752701B}" destId="{92058E5E-C81A-4433-92BF-B4248ECB8FB9}" srcOrd="1" destOrd="0" presId="urn:microsoft.com/office/officeart/2005/8/layout/process1"/>
    <dgm:cxn modelId="{234AF4C2-7311-440E-A45C-1A3E7EA1284A}" type="presParOf" srcId="{92058E5E-C81A-4433-92BF-B4248ECB8FB9}" destId="{8D443D6B-CAA4-4239-9D3F-69E69AD62EAA}" srcOrd="0" destOrd="0" presId="urn:microsoft.com/office/officeart/2005/8/layout/process1"/>
    <dgm:cxn modelId="{18E3010C-748D-4053-868C-65A522D2A871}" type="presParOf" srcId="{55C01A70-40B2-4629-AD16-1B28D752701B}" destId="{CD02E1A0-034D-44D9-917B-DE2A81C814AB}" srcOrd="2" destOrd="0" presId="urn:microsoft.com/office/officeart/2005/8/layout/process1"/>
    <dgm:cxn modelId="{C74505BB-660D-49E2-8E23-DF64CAE07CE2}" type="presParOf" srcId="{55C01A70-40B2-4629-AD16-1B28D752701B}" destId="{B02814B5-1604-42C9-AEFE-D5431DCF7C4B}" srcOrd="3" destOrd="0" presId="urn:microsoft.com/office/officeart/2005/8/layout/process1"/>
    <dgm:cxn modelId="{7E9A009C-EE42-47C4-9E15-C099B000B2F8}" type="presParOf" srcId="{B02814B5-1604-42C9-AEFE-D5431DCF7C4B}" destId="{EFC8DBCF-2139-4C72-8D13-FABAB1B2BE6E}" srcOrd="0" destOrd="0" presId="urn:microsoft.com/office/officeart/2005/8/layout/process1"/>
    <dgm:cxn modelId="{06FC8044-3CEB-45A8-90FA-4EB791833721}" type="presParOf" srcId="{55C01A70-40B2-4629-AD16-1B28D752701B}" destId="{F9FED2AA-C2CD-4959-B452-76E5CC0DD17D}" srcOrd="4" destOrd="0" presId="urn:microsoft.com/office/officeart/2005/8/layout/process1"/>
    <dgm:cxn modelId="{AE53F8F1-C231-4983-BE84-E5851CFBA1B2}" type="presParOf" srcId="{55C01A70-40B2-4629-AD16-1B28D752701B}" destId="{2480FE03-1E83-4B81-9A52-209D5D2A6779}" srcOrd="5" destOrd="0" presId="urn:microsoft.com/office/officeart/2005/8/layout/process1"/>
    <dgm:cxn modelId="{43197D4A-3A2E-4B19-9C7E-0EDD51AC6D23}" type="presParOf" srcId="{2480FE03-1E83-4B81-9A52-209D5D2A6779}" destId="{76AE8469-6D07-472E-B721-E3E18505BB5B}" srcOrd="0" destOrd="0" presId="urn:microsoft.com/office/officeart/2005/8/layout/process1"/>
    <dgm:cxn modelId="{391C1C40-AF16-43EE-9718-C1EA210EC105}" type="presParOf" srcId="{55C01A70-40B2-4629-AD16-1B28D752701B}" destId="{A03A63D1-C043-482E-B856-4D6FD220D763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8EE55545-F9D8-4313-BD59-AC422EE4D95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BCBA35F4-DD8F-4E86-B723-D88DFB5EF395}">
      <dgm:prSet phldrT="[Texto]"/>
      <dgm:spPr>
        <a:solidFill>
          <a:schemeClr val="accent1">
            <a:hueOff val="0"/>
            <a:satOff val="0"/>
            <a:lumOff val="0"/>
            <a:alpha val="40000"/>
          </a:schemeClr>
        </a:solidFill>
      </dgm:spPr>
      <dgm:t>
        <a:bodyPr/>
        <a:lstStyle/>
        <a:p>
          <a:endParaRPr lang="es-ES" dirty="0"/>
        </a:p>
      </dgm:t>
    </dgm:pt>
    <dgm:pt modelId="{D8994433-497D-4427-B2E5-42130BF6806E}" type="parTrans" cxnId="{AFEA96AA-111E-4A2E-88D0-D119D0863302}">
      <dgm:prSet/>
      <dgm:spPr/>
      <dgm:t>
        <a:bodyPr/>
        <a:lstStyle/>
        <a:p>
          <a:endParaRPr lang="es-ES"/>
        </a:p>
      </dgm:t>
    </dgm:pt>
    <dgm:pt modelId="{2FDD55CA-A673-486C-9163-EC60CC740FE1}" type="sibTrans" cxnId="{AFEA96AA-111E-4A2E-88D0-D119D0863302}">
      <dgm:prSet/>
      <dgm:spPr/>
      <dgm:t>
        <a:bodyPr/>
        <a:lstStyle/>
        <a:p>
          <a:endParaRPr lang="es-ES"/>
        </a:p>
      </dgm:t>
    </dgm:pt>
    <dgm:pt modelId="{41401924-37F9-4552-AD1A-A871BA8EAA10}">
      <dgm:prSet phldrT="[Texto]"/>
      <dgm:spPr>
        <a:solidFill>
          <a:schemeClr val="accent3"/>
        </a:solidFill>
      </dgm:spPr>
      <dgm:t>
        <a:bodyPr tIns="0" bIns="0"/>
        <a:lstStyle/>
        <a:p>
          <a:r>
            <a:rPr lang="es-ES" dirty="0" smtClean="0"/>
            <a:t>Bien </a:t>
          </a:r>
          <a:br>
            <a:rPr lang="es-ES" dirty="0" smtClean="0"/>
          </a:br>
          <a:r>
            <a:rPr lang="es-ES" dirty="0" smtClean="0"/>
            <a:t>Inmueble</a:t>
          </a:r>
          <a:endParaRPr lang="es-ES" dirty="0"/>
        </a:p>
      </dgm:t>
    </dgm:pt>
    <dgm:pt modelId="{F1639811-3D1B-4532-81BB-5CEE3FD34019}" type="parTrans" cxnId="{C97E86C1-1B17-4995-972E-D7B354C43FB4}">
      <dgm:prSet/>
      <dgm:spPr/>
      <dgm:t>
        <a:bodyPr/>
        <a:lstStyle/>
        <a:p>
          <a:endParaRPr lang="es-ES"/>
        </a:p>
      </dgm:t>
    </dgm:pt>
    <dgm:pt modelId="{B05DDA6F-2030-44AB-A797-F54C1B0FBE47}" type="sibTrans" cxnId="{C97E86C1-1B17-4995-972E-D7B354C43FB4}">
      <dgm:prSet/>
      <dgm:spPr/>
      <dgm:t>
        <a:bodyPr/>
        <a:lstStyle/>
        <a:p>
          <a:endParaRPr lang="es-ES"/>
        </a:p>
      </dgm:t>
    </dgm:pt>
    <dgm:pt modelId="{1C0EF05F-FC0A-40B2-9C94-73046A32A45E}">
      <dgm:prSet phldrT="[Texto]"/>
      <dgm:spPr>
        <a:solidFill>
          <a:schemeClr val="accent6">
            <a:alpha val="40000"/>
          </a:schemeClr>
        </a:solidFill>
      </dgm:spPr>
      <dgm:t>
        <a:bodyPr/>
        <a:lstStyle/>
        <a:p>
          <a:endParaRPr lang="es-ES" dirty="0"/>
        </a:p>
      </dgm:t>
    </dgm:pt>
    <dgm:pt modelId="{EAC254C2-993E-44AB-B1D4-518C2B1D0544}" type="parTrans" cxnId="{83CB085B-4E49-458A-949A-1EB6A7C8AA25}">
      <dgm:prSet/>
      <dgm:spPr/>
      <dgm:t>
        <a:bodyPr/>
        <a:lstStyle/>
        <a:p>
          <a:endParaRPr lang="es-ES"/>
        </a:p>
      </dgm:t>
    </dgm:pt>
    <dgm:pt modelId="{88189BDE-BEE9-4629-B1F2-53C169E331F7}" type="sibTrans" cxnId="{83CB085B-4E49-458A-949A-1EB6A7C8AA25}">
      <dgm:prSet/>
      <dgm:spPr/>
      <dgm:t>
        <a:bodyPr/>
        <a:lstStyle/>
        <a:p>
          <a:endParaRPr lang="es-ES"/>
        </a:p>
      </dgm:t>
    </dgm:pt>
    <dgm:pt modelId="{9F561D8E-D0AB-4429-937D-B5F0F47144CF}">
      <dgm:prSet phldrT="[Texto]"/>
      <dgm:spPr>
        <a:solidFill>
          <a:schemeClr val="accent2">
            <a:alpha val="40000"/>
          </a:schemeClr>
        </a:solidFill>
      </dgm:spPr>
      <dgm:t>
        <a:bodyPr/>
        <a:lstStyle/>
        <a:p>
          <a:endParaRPr lang="es-ES" dirty="0"/>
        </a:p>
      </dgm:t>
    </dgm:pt>
    <dgm:pt modelId="{414F35FE-EDE5-4A88-9ACA-45E906A59880}" type="sibTrans" cxnId="{929A1DF3-0CEF-4478-B799-3172E9116B5D}">
      <dgm:prSet/>
      <dgm:spPr/>
      <dgm:t>
        <a:bodyPr/>
        <a:lstStyle/>
        <a:p>
          <a:endParaRPr lang="es-ES"/>
        </a:p>
      </dgm:t>
    </dgm:pt>
    <dgm:pt modelId="{60C31035-407C-4466-9BAC-423947C0CB35}" type="parTrans" cxnId="{929A1DF3-0CEF-4478-B799-3172E9116B5D}">
      <dgm:prSet/>
      <dgm:spPr/>
      <dgm:t>
        <a:bodyPr/>
        <a:lstStyle/>
        <a:p>
          <a:endParaRPr lang="es-ES"/>
        </a:p>
      </dgm:t>
    </dgm:pt>
    <dgm:pt modelId="{55C01A70-40B2-4629-AD16-1B28D752701B}" type="pres">
      <dgm:prSet presAssocID="{8EE55545-F9D8-4313-BD59-AC422EE4D95F}" presName="Name0" presStyleCnt="0">
        <dgm:presLayoutVars>
          <dgm:dir/>
          <dgm:resizeHandles val="exact"/>
        </dgm:presLayoutVars>
      </dgm:prSet>
      <dgm:spPr/>
    </dgm:pt>
    <dgm:pt modelId="{4BDA2CA8-0542-44C1-985C-A0043D02B460}" type="pres">
      <dgm:prSet presAssocID="{BCBA35F4-DD8F-4E86-B723-D88DFB5EF39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2058E5E-C81A-4433-92BF-B4248ECB8FB9}" type="pres">
      <dgm:prSet presAssocID="{2FDD55CA-A673-486C-9163-EC60CC740FE1}" presName="sibTrans" presStyleLbl="sibTrans2D1" presStyleIdx="0" presStyleCnt="3"/>
      <dgm:spPr/>
      <dgm:t>
        <a:bodyPr/>
        <a:lstStyle/>
        <a:p>
          <a:endParaRPr lang="es-ES"/>
        </a:p>
      </dgm:t>
    </dgm:pt>
    <dgm:pt modelId="{8D443D6B-CAA4-4239-9D3F-69E69AD62EAA}" type="pres">
      <dgm:prSet presAssocID="{2FDD55CA-A673-486C-9163-EC60CC740FE1}" presName="connectorText" presStyleLbl="sibTrans2D1" presStyleIdx="0" presStyleCnt="3"/>
      <dgm:spPr/>
      <dgm:t>
        <a:bodyPr/>
        <a:lstStyle/>
        <a:p>
          <a:endParaRPr lang="es-ES"/>
        </a:p>
      </dgm:t>
    </dgm:pt>
    <dgm:pt modelId="{CD02E1A0-034D-44D9-917B-DE2A81C814AB}" type="pres">
      <dgm:prSet presAssocID="{9F561D8E-D0AB-4429-937D-B5F0F47144C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02814B5-1604-42C9-AEFE-D5431DCF7C4B}" type="pres">
      <dgm:prSet presAssocID="{414F35FE-EDE5-4A88-9ACA-45E906A59880}" presName="sibTrans" presStyleLbl="sibTrans2D1" presStyleIdx="1" presStyleCnt="3"/>
      <dgm:spPr/>
      <dgm:t>
        <a:bodyPr/>
        <a:lstStyle/>
        <a:p>
          <a:endParaRPr lang="es-ES"/>
        </a:p>
      </dgm:t>
    </dgm:pt>
    <dgm:pt modelId="{EFC8DBCF-2139-4C72-8D13-FABAB1B2BE6E}" type="pres">
      <dgm:prSet presAssocID="{414F35FE-EDE5-4A88-9ACA-45E906A59880}" presName="connectorText" presStyleLbl="sibTrans2D1" presStyleIdx="1" presStyleCnt="3"/>
      <dgm:spPr/>
      <dgm:t>
        <a:bodyPr/>
        <a:lstStyle/>
        <a:p>
          <a:endParaRPr lang="es-ES"/>
        </a:p>
      </dgm:t>
    </dgm:pt>
    <dgm:pt modelId="{F9FED2AA-C2CD-4959-B452-76E5CC0DD17D}" type="pres">
      <dgm:prSet presAssocID="{41401924-37F9-4552-AD1A-A871BA8EAA1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480FE03-1E83-4B81-9A52-209D5D2A6779}" type="pres">
      <dgm:prSet presAssocID="{B05DDA6F-2030-44AB-A797-F54C1B0FBE47}" presName="sibTrans" presStyleLbl="sibTrans2D1" presStyleIdx="2" presStyleCnt="3"/>
      <dgm:spPr/>
      <dgm:t>
        <a:bodyPr/>
        <a:lstStyle/>
        <a:p>
          <a:endParaRPr lang="es-ES"/>
        </a:p>
      </dgm:t>
    </dgm:pt>
    <dgm:pt modelId="{76AE8469-6D07-472E-B721-E3E18505BB5B}" type="pres">
      <dgm:prSet presAssocID="{B05DDA6F-2030-44AB-A797-F54C1B0FBE47}" presName="connectorText" presStyleLbl="sibTrans2D1" presStyleIdx="2" presStyleCnt="3"/>
      <dgm:spPr/>
      <dgm:t>
        <a:bodyPr/>
        <a:lstStyle/>
        <a:p>
          <a:endParaRPr lang="es-ES"/>
        </a:p>
      </dgm:t>
    </dgm:pt>
    <dgm:pt modelId="{A03A63D1-C043-482E-B856-4D6FD220D763}" type="pres">
      <dgm:prSet presAssocID="{1C0EF05F-FC0A-40B2-9C94-73046A32A45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E2F4DCE-EF6A-4ACB-AE8A-7216509438BF}" type="presOf" srcId="{414F35FE-EDE5-4A88-9ACA-45E906A59880}" destId="{B02814B5-1604-42C9-AEFE-D5431DCF7C4B}" srcOrd="0" destOrd="0" presId="urn:microsoft.com/office/officeart/2005/8/layout/process1"/>
    <dgm:cxn modelId="{7833E628-59C8-44D0-91C1-153390EA6123}" type="presOf" srcId="{414F35FE-EDE5-4A88-9ACA-45E906A59880}" destId="{EFC8DBCF-2139-4C72-8D13-FABAB1B2BE6E}" srcOrd="1" destOrd="0" presId="urn:microsoft.com/office/officeart/2005/8/layout/process1"/>
    <dgm:cxn modelId="{95A24C69-0E34-42E7-9850-78039BBB6E2A}" type="presOf" srcId="{B05DDA6F-2030-44AB-A797-F54C1B0FBE47}" destId="{2480FE03-1E83-4B81-9A52-209D5D2A6779}" srcOrd="0" destOrd="0" presId="urn:microsoft.com/office/officeart/2005/8/layout/process1"/>
    <dgm:cxn modelId="{E4980E4A-9D1D-4B94-ADAC-E5808F0AC078}" type="presOf" srcId="{2FDD55CA-A673-486C-9163-EC60CC740FE1}" destId="{92058E5E-C81A-4433-92BF-B4248ECB8FB9}" srcOrd="0" destOrd="0" presId="urn:microsoft.com/office/officeart/2005/8/layout/process1"/>
    <dgm:cxn modelId="{79E484F1-F27A-4994-9B91-F4D1840EF712}" type="presOf" srcId="{41401924-37F9-4552-AD1A-A871BA8EAA10}" destId="{F9FED2AA-C2CD-4959-B452-76E5CC0DD17D}" srcOrd="0" destOrd="0" presId="urn:microsoft.com/office/officeart/2005/8/layout/process1"/>
    <dgm:cxn modelId="{AFEA96AA-111E-4A2E-88D0-D119D0863302}" srcId="{8EE55545-F9D8-4313-BD59-AC422EE4D95F}" destId="{BCBA35F4-DD8F-4E86-B723-D88DFB5EF395}" srcOrd="0" destOrd="0" parTransId="{D8994433-497D-4427-B2E5-42130BF6806E}" sibTransId="{2FDD55CA-A673-486C-9163-EC60CC740FE1}"/>
    <dgm:cxn modelId="{6DF06A93-A463-4B8D-8445-B597F8747F70}" type="presOf" srcId="{8EE55545-F9D8-4313-BD59-AC422EE4D95F}" destId="{55C01A70-40B2-4629-AD16-1B28D752701B}" srcOrd="0" destOrd="0" presId="urn:microsoft.com/office/officeart/2005/8/layout/process1"/>
    <dgm:cxn modelId="{AE668808-2759-4B51-831D-84D00CACA193}" type="presOf" srcId="{1C0EF05F-FC0A-40B2-9C94-73046A32A45E}" destId="{A03A63D1-C043-482E-B856-4D6FD220D763}" srcOrd="0" destOrd="0" presId="urn:microsoft.com/office/officeart/2005/8/layout/process1"/>
    <dgm:cxn modelId="{316E0686-AD0A-4F69-9DA8-729EE4E776F8}" type="presOf" srcId="{9F561D8E-D0AB-4429-937D-B5F0F47144CF}" destId="{CD02E1A0-034D-44D9-917B-DE2A81C814AB}" srcOrd="0" destOrd="0" presId="urn:microsoft.com/office/officeart/2005/8/layout/process1"/>
    <dgm:cxn modelId="{3A890388-4622-49C7-A677-7A815F8AB3C8}" type="presOf" srcId="{B05DDA6F-2030-44AB-A797-F54C1B0FBE47}" destId="{76AE8469-6D07-472E-B721-E3E18505BB5B}" srcOrd="1" destOrd="0" presId="urn:microsoft.com/office/officeart/2005/8/layout/process1"/>
    <dgm:cxn modelId="{83CB085B-4E49-458A-949A-1EB6A7C8AA25}" srcId="{8EE55545-F9D8-4313-BD59-AC422EE4D95F}" destId="{1C0EF05F-FC0A-40B2-9C94-73046A32A45E}" srcOrd="3" destOrd="0" parTransId="{EAC254C2-993E-44AB-B1D4-518C2B1D0544}" sibTransId="{88189BDE-BEE9-4629-B1F2-53C169E331F7}"/>
    <dgm:cxn modelId="{C97E86C1-1B17-4995-972E-D7B354C43FB4}" srcId="{8EE55545-F9D8-4313-BD59-AC422EE4D95F}" destId="{41401924-37F9-4552-AD1A-A871BA8EAA10}" srcOrd="2" destOrd="0" parTransId="{F1639811-3D1B-4532-81BB-5CEE3FD34019}" sibTransId="{B05DDA6F-2030-44AB-A797-F54C1B0FBE47}"/>
    <dgm:cxn modelId="{929A1DF3-0CEF-4478-B799-3172E9116B5D}" srcId="{8EE55545-F9D8-4313-BD59-AC422EE4D95F}" destId="{9F561D8E-D0AB-4429-937D-B5F0F47144CF}" srcOrd="1" destOrd="0" parTransId="{60C31035-407C-4466-9BAC-423947C0CB35}" sibTransId="{414F35FE-EDE5-4A88-9ACA-45E906A59880}"/>
    <dgm:cxn modelId="{F23F86D5-D4FB-45A1-8012-25E88A1A548E}" type="presOf" srcId="{BCBA35F4-DD8F-4E86-B723-D88DFB5EF395}" destId="{4BDA2CA8-0542-44C1-985C-A0043D02B460}" srcOrd="0" destOrd="0" presId="urn:microsoft.com/office/officeart/2005/8/layout/process1"/>
    <dgm:cxn modelId="{9DDBD3F4-219E-4AFD-B1A5-9852D686CFBF}" type="presOf" srcId="{2FDD55CA-A673-486C-9163-EC60CC740FE1}" destId="{8D443D6B-CAA4-4239-9D3F-69E69AD62EAA}" srcOrd="1" destOrd="0" presId="urn:microsoft.com/office/officeart/2005/8/layout/process1"/>
    <dgm:cxn modelId="{37927D96-979A-4D48-872C-D1B9A4D3A7B2}" type="presParOf" srcId="{55C01A70-40B2-4629-AD16-1B28D752701B}" destId="{4BDA2CA8-0542-44C1-985C-A0043D02B460}" srcOrd="0" destOrd="0" presId="urn:microsoft.com/office/officeart/2005/8/layout/process1"/>
    <dgm:cxn modelId="{A5A8A3FF-F2A9-4DBB-93C2-1E6E12162726}" type="presParOf" srcId="{55C01A70-40B2-4629-AD16-1B28D752701B}" destId="{92058E5E-C81A-4433-92BF-B4248ECB8FB9}" srcOrd="1" destOrd="0" presId="urn:microsoft.com/office/officeart/2005/8/layout/process1"/>
    <dgm:cxn modelId="{234AF4C2-7311-440E-A45C-1A3E7EA1284A}" type="presParOf" srcId="{92058E5E-C81A-4433-92BF-B4248ECB8FB9}" destId="{8D443D6B-CAA4-4239-9D3F-69E69AD62EAA}" srcOrd="0" destOrd="0" presId="urn:microsoft.com/office/officeart/2005/8/layout/process1"/>
    <dgm:cxn modelId="{18E3010C-748D-4053-868C-65A522D2A871}" type="presParOf" srcId="{55C01A70-40B2-4629-AD16-1B28D752701B}" destId="{CD02E1A0-034D-44D9-917B-DE2A81C814AB}" srcOrd="2" destOrd="0" presId="urn:microsoft.com/office/officeart/2005/8/layout/process1"/>
    <dgm:cxn modelId="{C74505BB-660D-49E2-8E23-DF64CAE07CE2}" type="presParOf" srcId="{55C01A70-40B2-4629-AD16-1B28D752701B}" destId="{B02814B5-1604-42C9-AEFE-D5431DCF7C4B}" srcOrd="3" destOrd="0" presId="urn:microsoft.com/office/officeart/2005/8/layout/process1"/>
    <dgm:cxn modelId="{7E9A009C-EE42-47C4-9E15-C099B000B2F8}" type="presParOf" srcId="{B02814B5-1604-42C9-AEFE-D5431DCF7C4B}" destId="{EFC8DBCF-2139-4C72-8D13-FABAB1B2BE6E}" srcOrd="0" destOrd="0" presId="urn:microsoft.com/office/officeart/2005/8/layout/process1"/>
    <dgm:cxn modelId="{06FC8044-3CEB-45A8-90FA-4EB791833721}" type="presParOf" srcId="{55C01A70-40B2-4629-AD16-1B28D752701B}" destId="{F9FED2AA-C2CD-4959-B452-76E5CC0DD17D}" srcOrd="4" destOrd="0" presId="urn:microsoft.com/office/officeart/2005/8/layout/process1"/>
    <dgm:cxn modelId="{AE53F8F1-C231-4983-BE84-E5851CFBA1B2}" type="presParOf" srcId="{55C01A70-40B2-4629-AD16-1B28D752701B}" destId="{2480FE03-1E83-4B81-9A52-209D5D2A6779}" srcOrd="5" destOrd="0" presId="urn:microsoft.com/office/officeart/2005/8/layout/process1"/>
    <dgm:cxn modelId="{43197D4A-3A2E-4B19-9C7E-0EDD51AC6D23}" type="presParOf" srcId="{2480FE03-1E83-4B81-9A52-209D5D2A6779}" destId="{76AE8469-6D07-472E-B721-E3E18505BB5B}" srcOrd="0" destOrd="0" presId="urn:microsoft.com/office/officeart/2005/8/layout/process1"/>
    <dgm:cxn modelId="{391C1C40-AF16-43EE-9718-C1EA210EC105}" type="presParOf" srcId="{55C01A70-40B2-4629-AD16-1B28D752701B}" destId="{A03A63D1-C043-482E-B856-4D6FD220D763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8EE55545-F9D8-4313-BD59-AC422EE4D95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BCBA35F4-DD8F-4E86-B723-D88DFB5EF395}">
      <dgm:prSet phldrT="[Texto]"/>
      <dgm:spPr>
        <a:solidFill>
          <a:schemeClr val="accent1">
            <a:hueOff val="0"/>
            <a:satOff val="0"/>
            <a:lumOff val="0"/>
            <a:alpha val="40000"/>
          </a:schemeClr>
        </a:solidFill>
      </dgm:spPr>
      <dgm:t>
        <a:bodyPr/>
        <a:lstStyle/>
        <a:p>
          <a:endParaRPr lang="es-ES" dirty="0"/>
        </a:p>
      </dgm:t>
    </dgm:pt>
    <dgm:pt modelId="{D8994433-497D-4427-B2E5-42130BF6806E}" type="parTrans" cxnId="{AFEA96AA-111E-4A2E-88D0-D119D0863302}">
      <dgm:prSet/>
      <dgm:spPr/>
      <dgm:t>
        <a:bodyPr/>
        <a:lstStyle/>
        <a:p>
          <a:endParaRPr lang="es-ES"/>
        </a:p>
      </dgm:t>
    </dgm:pt>
    <dgm:pt modelId="{2FDD55CA-A673-486C-9163-EC60CC740FE1}" type="sibTrans" cxnId="{AFEA96AA-111E-4A2E-88D0-D119D0863302}">
      <dgm:prSet/>
      <dgm:spPr/>
      <dgm:t>
        <a:bodyPr/>
        <a:lstStyle/>
        <a:p>
          <a:endParaRPr lang="es-ES"/>
        </a:p>
      </dgm:t>
    </dgm:pt>
    <dgm:pt modelId="{41401924-37F9-4552-AD1A-A871BA8EAA10}">
      <dgm:prSet phldrT="[Texto]"/>
      <dgm:spPr>
        <a:solidFill>
          <a:schemeClr val="accent3"/>
        </a:solidFill>
      </dgm:spPr>
      <dgm:t>
        <a:bodyPr tIns="0" bIns="0"/>
        <a:lstStyle/>
        <a:p>
          <a:r>
            <a:rPr lang="es-ES" dirty="0" smtClean="0"/>
            <a:t>Bien </a:t>
          </a:r>
          <a:br>
            <a:rPr lang="es-ES" dirty="0" smtClean="0"/>
          </a:br>
          <a:r>
            <a:rPr lang="es-ES" dirty="0" smtClean="0"/>
            <a:t>Inmueble</a:t>
          </a:r>
          <a:endParaRPr lang="es-ES" dirty="0"/>
        </a:p>
      </dgm:t>
    </dgm:pt>
    <dgm:pt modelId="{F1639811-3D1B-4532-81BB-5CEE3FD34019}" type="parTrans" cxnId="{C97E86C1-1B17-4995-972E-D7B354C43FB4}">
      <dgm:prSet/>
      <dgm:spPr/>
      <dgm:t>
        <a:bodyPr/>
        <a:lstStyle/>
        <a:p>
          <a:endParaRPr lang="es-ES"/>
        </a:p>
      </dgm:t>
    </dgm:pt>
    <dgm:pt modelId="{B05DDA6F-2030-44AB-A797-F54C1B0FBE47}" type="sibTrans" cxnId="{C97E86C1-1B17-4995-972E-D7B354C43FB4}">
      <dgm:prSet/>
      <dgm:spPr/>
      <dgm:t>
        <a:bodyPr/>
        <a:lstStyle/>
        <a:p>
          <a:endParaRPr lang="es-ES"/>
        </a:p>
      </dgm:t>
    </dgm:pt>
    <dgm:pt modelId="{1C0EF05F-FC0A-40B2-9C94-73046A32A45E}">
      <dgm:prSet phldrT="[Texto]"/>
      <dgm:spPr>
        <a:solidFill>
          <a:schemeClr val="accent6">
            <a:alpha val="40000"/>
          </a:schemeClr>
        </a:solidFill>
      </dgm:spPr>
      <dgm:t>
        <a:bodyPr/>
        <a:lstStyle/>
        <a:p>
          <a:endParaRPr lang="es-ES" dirty="0"/>
        </a:p>
      </dgm:t>
    </dgm:pt>
    <dgm:pt modelId="{EAC254C2-993E-44AB-B1D4-518C2B1D0544}" type="parTrans" cxnId="{83CB085B-4E49-458A-949A-1EB6A7C8AA25}">
      <dgm:prSet/>
      <dgm:spPr/>
      <dgm:t>
        <a:bodyPr/>
        <a:lstStyle/>
        <a:p>
          <a:endParaRPr lang="es-ES"/>
        </a:p>
      </dgm:t>
    </dgm:pt>
    <dgm:pt modelId="{88189BDE-BEE9-4629-B1F2-53C169E331F7}" type="sibTrans" cxnId="{83CB085B-4E49-458A-949A-1EB6A7C8AA25}">
      <dgm:prSet/>
      <dgm:spPr/>
      <dgm:t>
        <a:bodyPr/>
        <a:lstStyle/>
        <a:p>
          <a:endParaRPr lang="es-ES"/>
        </a:p>
      </dgm:t>
    </dgm:pt>
    <dgm:pt modelId="{9F561D8E-D0AB-4429-937D-B5F0F47144CF}">
      <dgm:prSet phldrT="[Texto]"/>
      <dgm:spPr>
        <a:solidFill>
          <a:schemeClr val="accent2">
            <a:alpha val="40000"/>
          </a:schemeClr>
        </a:solidFill>
      </dgm:spPr>
      <dgm:t>
        <a:bodyPr/>
        <a:lstStyle/>
        <a:p>
          <a:endParaRPr lang="es-ES" dirty="0"/>
        </a:p>
      </dgm:t>
    </dgm:pt>
    <dgm:pt modelId="{414F35FE-EDE5-4A88-9ACA-45E906A59880}" type="sibTrans" cxnId="{929A1DF3-0CEF-4478-B799-3172E9116B5D}">
      <dgm:prSet/>
      <dgm:spPr/>
      <dgm:t>
        <a:bodyPr/>
        <a:lstStyle/>
        <a:p>
          <a:endParaRPr lang="es-ES"/>
        </a:p>
      </dgm:t>
    </dgm:pt>
    <dgm:pt modelId="{60C31035-407C-4466-9BAC-423947C0CB35}" type="parTrans" cxnId="{929A1DF3-0CEF-4478-B799-3172E9116B5D}">
      <dgm:prSet/>
      <dgm:spPr/>
      <dgm:t>
        <a:bodyPr/>
        <a:lstStyle/>
        <a:p>
          <a:endParaRPr lang="es-ES"/>
        </a:p>
      </dgm:t>
    </dgm:pt>
    <dgm:pt modelId="{55C01A70-40B2-4629-AD16-1B28D752701B}" type="pres">
      <dgm:prSet presAssocID="{8EE55545-F9D8-4313-BD59-AC422EE4D95F}" presName="Name0" presStyleCnt="0">
        <dgm:presLayoutVars>
          <dgm:dir/>
          <dgm:resizeHandles val="exact"/>
        </dgm:presLayoutVars>
      </dgm:prSet>
      <dgm:spPr/>
    </dgm:pt>
    <dgm:pt modelId="{4BDA2CA8-0542-44C1-985C-A0043D02B460}" type="pres">
      <dgm:prSet presAssocID="{BCBA35F4-DD8F-4E86-B723-D88DFB5EF39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2058E5E-C81A-4433-92BF-B4248ECB8FB9}" type="pres">
      <dgm:prSet presAssocID="{2FDD55CA-A673-486C-9163-EC60CC740FE1}" presName="sibTrans" presStyleLbl="sibTrans2D1" presStyleIdx="0" presStyleCnt="3"/>
      <dgm:spPr/>
      <dgm:t>
        <a:bodyPr/>
        <a:lstStyle/>
        <a:p>
          <a:endParaRPr lang="es-ES"/>
        </a:p>
      </dgm:t>
    </dgm:pt>
    <dgm:pt modelId="{8D443D6B-CAA4-4239-9D3F-69E69AD62EAA}" type="pres">
      <dgm:prSet presAssocID="{2FDD55CA-A673-486C-9163-EC60CC740FE1}" presName="connectorText" presStyleLbl="sibTrans2D1" presStyleIdx="0" presStyleCnt="3"/>
      <dgm:spPr/>
      <dgm:t>
        <a:bodyPr/>
        <a:lstStyle/>
        <a:p>
          <a:endParaRPr lang="es-ES"/>
        </a:p>
      </dgm:t>
    </dgm:pt>
    <dgm:pt modelId="{CD02E1A0-034D-44D9-917B-DE2A81C814AB}" type="pres">
      <dgm:prSet presAssocID="{9F561D8E-D0AB-4429-937D-B5F0F47144C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02814B5-1604-42C9-AEFE-D5431DCF7C4B}" type="pres">
      <dgm:prSet presAssocID="{414F35FE-EDE5-4A88-9ACA-45E906A59880}" presName="sibTrans" presStyleLbl="sibTrans2D1" presStyleIdx="1" presStyleCnt="3"/>
      <dgm:spPr/>
      <dgm:t>
        <a:bodyPr/>
        <a:lstStyle/>
        <a:p>
          <a:endParaRPr lang="es-ES"/>
        </a:p>
      </dgm:t>
    </dgm:pt>
    <dgm:pt modelId="{EFC8DBCF-2139-4C72-8D13-FABAB1B2BE6E}" type="pres">
      <dgm:prSet presAssocID="{414F35FE-EDE5-4A88-9ACA-45E906A59880}" presName="connectorText" presStyleLbl="sibTrans2D1" presStyleIdx="1" presStyleCnt="3"/>
      <dgm:spPr/>
      <dgm:t>
        <a:bodyPr/>
        <a:lstStyle/>
        <a:p>
          <a:endParaRPr lang="es-ES"/>
        </a:p>
      </dgm:t>
    </dgm:pt>
    <dgm:pt modelId="{F9FED2AA-C2CD-4959-B452-76E5CC0DD17D}" type="pres">
      <dgm:prSet presAssocID="{41401924-37F9-4552-AD1A-A871BA8EAA1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480FE03-1E83-4B81-9A52-209D5D2A6779}" type="pres">
      <dgm:prSet presAssocID="{B05DDA6F-2030-44AB-A797-F54C1B0FBE47}" presName="sibTrans" presStyleLbl="sibTrans2D1" presStyleIdx="2" presStyleCnt="3"/>
      <dgm:spPr/>
      <dgm:t>
        <a:bodyPr/>
        <a:lstStyle/>
        <a:p>
          <a:endParaRPr lang="es-ES"/>
        </a:p>
      </dgm:t>
    </dgm:pt>
    <dgm:pt modelId="{76AE8469-6D07-472E-B721-E3E18505BB5B}" type="pres">
      <dgm:prSet presAssocID="{B05DDA6F-2030-44AB-A797-F54C1B0FBE47}" presName="connectorText" presStyleLbl="sibTrans2D1" presStyleIdx="2" presStyleCnt="3"/>
      <dgm:spPr/>
      <dgm:t>
        <a:bodyPr/>
        <a:lstStyle/>
        <a:p>
          <a:endParaRPr lang="es-ES"/>
        </a:p>
      </dgm:t>
    </dgm:pt>
    <dgm:pt modelId="{A03A63D1-C043-482E-B856-4D6FD220D763}" type="pres">
      <dgm:prSet presAssocID="{1C0EF05F-FC0A-40B2-9C94-73046A32A45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E2F4DCE-EF6A-4ACB-AE8A-7216509438BF}" type="presOf" srcId="{414F35FE-EDE5-4A88-9ACA-45E906A59880}" destId="{B02814B5-1604-42C9-AEFE-D5431DCF7C4B}" srcOrd="0" destOrd="0" presId="urn:microsoft.com/office/officeart/2005/8/layout/process1"/>
    <dgm:cxn modelId="{7833E628-59C8-44D0-91C1-153390EA6123}" type="presOf" srcId="{414F35FE-EDE5-4A88-9ACA-45E906A59880}" destId="{EFC8DBCF-2139-4C72-8D13-FABAB1B2BE6E}" srcOrd="1" destOrd="0" presId="urn:microsoft.com/office/officeart/2005/8/layout/process1"/>
    <dgm:cxn modelId="{95A24C69-0E34-42E7-9850-78039BBB6E2A}" type="presOf" srcId="{B05DDA6F-2030-44AB-A797-F54C1B0FBE47}" destId="{2480FE03-1E83-4B81-9A52-209D5D2A6779}" srcOrd="0" destOrd="0" presId="urn:microsoft.com/office/officeart/2005/8/layout/process1"/>
    <dgm:cxn modelId="{E4980E4A-9D1D-4B94-ADAC-E5808F0AC078}" type="presOf" srcId="{2FDD55CA-A673-486C-9163-EC60CC740FE1}" destId="{92058E5E-C81A-4433-92BF-B4248ECB8FB9}" srcOrd="0" destOrd="0" presId="urn:microsoft.com/office/officeart/2005/8/layout/process1"/>
    <dgm:cxn modelId="{79E484F1-F27A-4994-9B91-F4D1840EF712}" type="presOf" srcId="{41401924-37F9-4552-AD1A-A871BA8EAA10}" destId="{F9FED2AA-C2CD-4959-B452-76E5CC0DD17D}" srcOrd="0" destOrd="0" presId="urn:microsoft.com/office/officeart/2005/8/layout/process1"/>
    <dgm:cxn modelId="{AFEA96AA-111E-4A2E-88D0-D119D0863302}" srcId="{8EE55545-F9D8-4313-BD59-AC422EE4D95F}" destId="{BCBA35F4-DD8F-4E86-B723-D88DFB5EF395}" srcOrd="0" destOrd="0" parTransId="{D8994433-497D-4427-B2E5-42130BF6806E}" sibTransId="{2FDD55CA-A673-486C-9163-EC60CC740FE1}"/>
    <dgm:cxn modelId="{6DF06A93-A463-4B8D-8445-B597F8747F70}" type="presOf" srcId="{8EE55545-F9D8-4313-BD59-AC422EE4D95F}" destId="{55C01A70-40B2-4629-AD16-1B28D752701B}" srcOrd="0" destOrd="0" presId="urn:microsoft.com/office/officeart/2005/8/layout/process1"/>
    <dgm:cxn modelId="{AE668808-2759-4B51-831D-84D00CACA193}" type="presOf" srcId="{1C0EF05F-FC0A-40B2-9C94-73046A32A45E}" destId="{A03A63D1-C043-482E-B856-4D6FD220D763}" srcOrd="0" destOrd="0" presId="urn:microsoft.com/office/officeart/2005/8/layout/process1"/>
    <dgm:cxn modelId="{316E0686-AD0A-4F69-9DA8-729EE4E776F8}" type="presOf" srcId="{9F561D8E-D0AB-4429-937D-B5F0F47144CF}" destId="{CD02E1A0-034D-44D9-917B-DE2A81C814AB}" srcOrd="0" destOrd="0" presId="urn:microsoft.com/office/officeart/2005/8/layout/process1"/>
    <dgm:cxn modelId="{3A890388-4622-49C7-A677-7A815F8AB3C8}" type="presOf" srcId="{B05DDA6F-2030-44AB-A797-F54C1B0FBE47}" destId="{76AE8469-6D07-472E-B721-E3E18505BB5B}" srcOrd="1" destOrd="0" presId="urn:microsoft.com/office/officeart/2005/8/layout/process1"/>
    <dgm:cxn modelId="{83CB085B-4E49-458A-949A-1EB6A7C8AA25}" srcId="{8EE55545-F9D8-4313-BD59-AC422EE4D95F}" destId="{1C0EF05F-FC0A-40B2-9C94-73046A32A45E}" srcOrd="3" destOrd="0" parTransId="{EAC254C2-993E-44AB-B1D4-518C2B1D0544}" sibTransId="{88189BDE-BEE9-4629-B1F2-53C169E331F7}"/>
    <dgm:cxn modelId="{C97E86C1-1B17-4995-972E-D7B354C43FB4}" srcId="{8EE55545-F9D8-4313-BD59-AC422EE4D95F}" destId="{41401924-37F9-4552-AD1A-A871BA8EAA10}" srcOrd="2" destOrd="0" parTransId="{F1639811-3D1B-4532-81BB-5CEE3FD34019}" sibTransId="{B05DDA6F-2030-44AB-A797-F54C1B0FBE47}"/>
    <dgm:cxn modelId="{929A1DF3-0CEF-4478-B799-3172E9116B5D}" srcId="{8EE55545-F9D8-4313-BD59-AC422EE4D95F}" destId="{9F561D8E-D0AB-4429-937D-B5F0F47144CF}" srcOrd="1" destOrd="0" parTransId="{60C31035-407C-4466-9BAC-423947C0CB35}" sibTransId="{414F35FE-EDE5-4A88-9ACA-45E906A59880}"/>
    <dgm:cxn modelId="{F23F86D5-D4FB-45A1-8012-25E88A1A548E}" type="presOf" srcId="{BCBA35F4-DD8F-4E86-B723-D88DFB5EF395}" destId="{4BDA2CA8-0542-44C1-985C-A0043D02B460}" srcOrd="0" destOrd="0" presId="urn:microsoft.com/office/officeart/2005/8/layout/process1"/>
    <dgm:cxn modelId="{9DDBD3F4-219E-4AFD-B1A5-9852D686CFBF}" type="presOf" srcId="{2FDD55CA-A673-486C-9163-EC60CC740FE1}" destId="{8D443D6B-CAA4-4239-9D3F-69E69AD62EAA}" srcOrd="1" destOrd="0" presId="urn:microsoft.com/office/officeart/2005/8/layout/process1"/>
    <dgm:cxn modelId="{37927D96-979A-4D48-872C-D1B9A4D3A7B2}" type="presParOf" srcId="{55C01A70-40B2-4629-AD16-1B28D752701B}" destId="{4BDA2CA8-0542-44C1-985C-A0043D02B460}" srcOrd="0" destOrd="0" presId="urn:microsoft.com/office/officeart/2005/8/layout/process1"/>
    <dgm:cxn modelId="{A5A8A3FF-F2A9-4DBB-93C2-1E6E12162726}" type="presParOf" srcId="{55C01A70-40B2-4629-AD16-1B28D752701B}" destId="{92058E5E-C81A-4433-92BF-B4248ECB8FB9}" srcOrd="1" destOrd="0" presId="urn:microsoft.com/office/officeart/2005/8/layout/process1"/>
    <dgm:cxn modelId="{234AF4C2-7311-440E-A45C-1A3E7EA1284A}" type="presParOf" srcId="{92058E5E-C81A-4433-92BF-B4248ECB8FB9}" destId="{8D443D6B-CAA4-4239-9D3F-69E69AD62EAA}" srcOrd="0" destOrd="0" presId="urn:microsoft.com/office/officeart/2005/8/layout/process1"/>
    <dgm:cxn modelId="{18E3010C-748D-4053-868C-65A522D2A871}" type="presParOf" srcId="{55C01A70-40B2-4629-AD16-1B28D752701B}" destId="{CD02E1A0-034D-44D9-917B-DE2A81C814AB}" srcOrd="2" destOrd="0" presId="urn:microsoft.com/office/officeart/2005/8/layout/process1"/>
    <dgm:cxn modelId="{C74505BB-660D-49E2-8E23-DF64CAE07CE2}" type="presParOf" srcId="{55C01A70-40B2-4629-AD16-1B28D752701B}" destId="{B02814B5-1604-42C9-AEFE-D5431DCF7C4B}" srcOrd="3" destOrd="0" presId="urn:microsoft.com/office/officeart/2005/8/layout/process1"/>
    <dgm:cxn modelId="{7E9A009C-EE42-47C4-9E15-C099B000B2F8}" type="presParOf" srcId="{B02814B5-1604-42C9-AEFE-D5431DCF7C4B}" destId="{EFC8DBCF-2139-4C72-8D13-FABAB1B2BE6E}" srcOrd="0" destOrd="0" presId="urn:microsoft.com/office/officeart/2005/8/layout/process1"/>
    <dgm:cxn modelId="{06FC8044-3CEB-45A8-90FA-4EB791833721}" type="presParOf" srcId="{55C01A70-40B2-4629-AD16-1B28D752701B}" destId="{F9FED2AA-C2CD-4959-B452-76E5CC0DD17D}" srcOrd="4" destOrd="0" presId="urn:microsoft.com/office/officeart/2005/8/layout/process1"/>
    <dgm:cxn modelId="{AE53F8F1-C231-4983-BE84-E5851CFBA1B2}" type="presParOf" srcId="{55C01A70-40B2-4629-AD16-1B28D752701B}" destId="{2480FE03-1E83-4B81-9A52-209D5D2A6779}" srcOrd="5" destOrd="0" presId="urn:microsoft.com/office/officeart/2005/8/layout/process1"/>
    <dgm:cxn modelId="{43197D4A-3A2E-4B19-9C7E-0EDD51AC6D23}" type="presParOf" srcId="{2480FE03-1E83-4B81-9A52-209D5D2A6779}" destId="{76AE8469-6D07-472E-B721-E3E18505BB5B}" srcOrd="0" destOrd="0" presId="urn:microsoft.com/office/officeart/2005/8/layout/process1"/>
    <dgm:cxn modelId="{391C1C40-AF16-43EE-9718-C1EA210EC105}" type="presParOf" srcId="{55C01A70-40B2-4629-AD16-1B28D752701B}" destId="{A03A63D1-C043-482E-B856-4D6FD220D763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8EE55545-F9D8-4313-BD59-AC422EE4D95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BCBA35F4-DD8F-4E86-B723-D88DFB5EF395}">
      <dgm:prSet phldrT="[Texto]"/>
      <dgm:spPr>
        <a:solidFill>
          <a:schemeClr val="accent1">
            <a:hueOff val="0"/>
            <a:satOff val="0"/>
            <a:lumOff val="0"/>
            <a:alpha val="40000"/>
          </a:schemeClr>
        </a:solidFill>
      </dgm:spPr>
      <dgm:t>
        <a:bodyPr/>
        <a:lstStyle/>
        <a:p>
          <a:endParaRPr lang="es-ES" dirty="0"/>
        </a:p>
      </dgm:t>
    </dgm:pt>
    <dgm:pt modelId="{D8994433-497D-4427-B2E5-42130BF6806E}" type="parTrans" cxnId="{AFEA96AA-111E-4A2E-88D0-D119D0863302}">
      <dgm:prSet/>
      <dgm:spPr/>
      <dgm:t>
        <a:bodyPr/>
        <a:lstStyle/>
        <a:p>
          <a:endParaRPr lang="es-ES"/>
        </a:p>
      </dgm:t>
    </dgm:pt>
    <dgm:pt modelId="{2FDD55CA-A673-486C-9163-EC60CC740FE1}" type="sibTrans" cxnId="{AFEA96AA-111E-4A2E-88D0-D119D0863302}">
      <dgm:prSet/>
      <dgm:spPr/>
      <dgm:t>
        <a:bodyPr/>
        <a:lstStyle/>
        <a:p>
          <a:endParaRPr lang="es-ES"/>
        </a:p>
      </dgm:t>
    </dgm:pt>
    <dgm:pt modelId="{41401924-37F9-4552-AD1A-A871BA8EAA10}">
      <dgm:prSet phldrT="[Texto]"/>
      <dgm:spPr>
        <a:solidFill>
          <a:schemeClr val="accent3"/>
        </a:solidFill>
      </dgm:spPr>
      <dgm:t>
        <a:bodyPr tIns="0" bIns="0"/>
        <a:lstStyle/>
        <a:p>
          <a:r>
            <a:rPr lang="es-ES" dirty="0" smtClean="0"/>
            <a:t>Bien </a:t>
          </a:r>
          <a:br>
            <a:rPr lang="es-ES" dirty="0" smtClean="0"/>
          </a:br>
          <a:r>
            <a:rPr lang="es-ES" dirty="0" smtClean="0"/>
            <a:t>Inmueble</a:t>
          </a:r>
          <a:endParaRPr lang="es-ES" dirty="0"/>
        </a:p>
      </dgm:t>
    </dgm:pt>
    <dgm:pt modelId="{F1639811-3D1B-4532-81BB-5CEE3FD34019}" type="parTrans" cxnId="{C97E86C1-1B17-4995-972E-D7B354C43FB4}">
      <dgm:prSet/>
      <dgm:spPr/>
      <dgm:t>
        <a:bodyPr/>
        <a:lstStyle/>
        <a:p>
          <a:endParaRPr lang="es-ES"/>
        </a:p>
      </dgm:t>
    </dgm:pt>
    <dgm:pt modelId="{B05DDA6F-2030-44AB-A797-F54C1B0FBE47}" type="sibTrans" cxnId="{C97E86C1-1B17-4995-972E-D7B354C43FB4}">
      <dgm:prSet/>
      <dgm:spPr/>
      <dgm:t>
        <a:bodyPr/>
        <a:lstStyle/>
        <a:p>
          <a:endParaRPr lang="es-ES"/>
        </a:p>
      </dgm:t>
    </dgm:pt>
    <dgm:pt modelId="{1C0EF05F-FC0A-40B2-9C94-73046A32A45E}">
      <dgm:prSet phldrT="[Texto]"/>
      <dgm:spPr>
        <a:solidFill>
          <a:schemeClr val="accent6">
            <a:alpha val="40000"/>
          </a:schemeClr>
        </a:solidFill>
      </dgm:spPr>
      <dgm:t>
        <a:bodyPr/>
        <a:lstStyle/>
        <a:p>
          <a:endParaRPr lang="es-ES" dirty="0"/>
        </a:p>
      </dgm:t>
    </dgm:pt>
    <dgm:pt modelId="{EAC254C2-993E-44AB-B1D4-518C2B1D0544}" type="parTrans" cxnId="{83CB085B-4E49-458A-949A-1EB6A7C8AA25}">
      <dgm:prSet/>
      <dgm:spPr/>
      <dgm:t>
        <a:bodyPr/>
        <a:lstStyle/>
        <a:p>
          <a:endParaRPr lang="es-ES"/>
        </a:p>
      </dgm:t>
    </dgm:pt>
    <dgm:pt modelId="{88189BDE-BEE9-4629-B1F2-53C169E331F7}" type="sibTrans" cxnId="{83CB085B-4E49-458A-949A-1EB6A7C8AA25}">
      <dgm:prSet/>
      <dgm:spPr/>
      <dgm:t>
        <a:bodyPr/>
        <a:lstStyle/>
        <a:p>
          <a:endParaRPr lang="es-ES"/>
        </a:p>
      </dgm:t>
    </dgm:pt>
    <dgm:pt modelId="{9F561D8E-D0AB-4429-937D-B5F0F47144CF}">
      <dgm:prSet phldrT="[Texto]"/>
      <dgm:spPr>
        <a:solidFill>
          <a:schemeClr val="accent2">
            <a:alpha val="40000"/>
          </a:schemeClr>
        </a:solidFill>
      </dgm:spPr>
      <dgm:t>
        <a:bodyPr/>
        <a:lstStyle/>
        <a:p>
          <a:endParaRPr lang="es-ES" dirty="0"/>
        </a:p>
      </dgm:t>
    </dgm:pt>
    <dgm:pt modelId="{414F35FE-EDE5-4A88-9ACA-45E906A59880}" type="sibTrans" cxnId="{929A1DF3-0CEF-4478-B799-3172E9116B5D}">
      <dgm:prSet/>
      <dgm:spPr/>
      <dgm:t>
        <a:bodyPr/>
        <a:lstStyle/>
        <a:p>
          <a:endParaRPr lang="es-ES"/>
        </a:p>
      </dgm:t>
    </dgm:pt>
    <dgm:pt modelId="{60C31035-407C-4466-9BAC-423947C0CB35}" type="parTrans" cxnId="{929A1DF3-0CEF-4478-B799-3172E9116B5D}">
      <dgm:prSet/>
      <dgm:spPr/>
      <dgm:t>
        <a:bodyPr/>
        <a:lstStyle/>
        <a:p>
          <a:endParaRPr lang="es-ES"/>
        </a:p>
      </dgm:t>
    </dgm:pt>
    <dgm:pt modelId="{55C01A70-40B2-4629-AD16-1B28D752701B}" type="pres">
      <dgm:prSet presAssocID="{8EE55545-F9D8-4313-BD59-AC422EE4D95F}" presName="Name0" presStyleCnt="0">
        <dgm:presLayoutVars>
          <dgm:dir/>
          <dgm:resizeHandles val="exact"/>
        </dgm:presLayoutVars>
      </dgm:prSet>
      <dgm:spPr/>
    </dgm:pt>
    <dgm:pt modelId="{4BDA2CA8-0542-44C1-985C-A0043D02B460}" type="pres">
      <dgm:prSet presAssocID="{BCBA35F4-DD8F-4E86-B723-D88DFB5EF39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2058E5E-C81A-4433-92BF-B4248ECB8FB9}" type="pres">
      <dgm:prSet presAssocID="{2FDD55CA-A673-486C-9163-EC60CC740FE1}" presName="sibTrans" presStyleLbl="sibTrans2D1" presStyleIdx="0" presStyleCnt="3"/>
      <dgm:spPr/>
      <dgm:t>
        <a:bodyPr/>
        <a:lstStyle/>
        <a:p>
          <a:endParaRPr lang="es-ES"/>
        </a:p>
      </dgm:t>
    </dgm:pt>
    <dgm:pt modelId="{8D443D6B-CAA4-4239-9D3F-69E69AD62EAA}" type="pres">
      <dgm:prSet presAssocID="{2FDD55CA-A673-486C-9163-EC60CC740FE1}" presName="connectorText" presStyleLbl="sibTrans2D1" presStyleIdx="0" presStyleCnt="3"/>
      <dgm:spPr/>
      <dgm:t>
        <a:bodyPr/>
        <a:lstStyle/>
        <a:p>
          <a:endParaRPr lang="es-ES"/>
        </a:p>
      </dgm:t>
    </dgm:pt>
    <dgm:pt modelId="{CD02E1A0-034D-44D9-917B-DE2A81C814AB}" type="pres">
      <dgm:prSet presAssocID="{9F561D8E-D0AB-4429-937D-B5F0F47144C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02814B5-1604-42C9-AEFE-D5431DCF7C4B}" type="pres">
      <dgm:prSet presAssocID="{414F35FE-EDE5-4A88-9ACA-45E906A59880}" presName="sibTrans" presStyleLbl="sibTrans2D1" presStyleIdx="1" presStyleCnt="3"/>
      <dgm:spPr/>
      <dgm:t>
        <a:bodyPr/>
        <a:lstStyle/>
        <a:p>
          <a:endParaRPr lang="es-ES"/>
        </a:p>
      </dgm:t>
    </dgm:pt>
    <dgm:pt modelId="{EFC8DBCF-2139-4C72-8D13-FABAB1B2BE6E}" type="pres">
      <dgm:prSet presAssocID="{414F35FE-EDE5-4A88-9ACA-45E906A59880}" presName="connectorText" presStyleLbl="sibTrans2D1" presStyleIdx="1" presStyleCnt="3"/>
      <dgm:spPr/>
      <dgm:t>
        <a:bodyPr/>
        <a:lstStyle/>
        <a:p>
          <a:endParaRPr lang="es-ES"/>
        </a:p>
      </dgm:t>
    </dgm:pt>
    <dgm:pt modelId="{F9FED2AA-C2CD-4959-B452-76E5CC0DD17D}" type="pres">
      <dgm:prSet presAssocID="{41401924-37F9-4552-AD1A-A871BA8EAA1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480FE03-1E83-4B81-9A52-209D5D2A6779}" type="pres">
      <dgm:prSet presAssocID="{B05DDA6F-2030-44AB-A797-F54C1B0FBE47}" presName="sibTrans" presStyleLbl="sibTrans2D1" presStyleIdx="2" presStyleCnt="3"/>
      <dgm:spPr/>
      <dgm:t>
        <a:bodyPr/>
        <a:lstStyle/>
        <a:p>
          <a:endParaRPr lang="es-ES"/>
        </a:p>
      </dgm:t>
    </dgm:pt>
    <dgm:pt modelId="{76AE8469-6D07-472E-B721-E3E18505BB5B}" type="pres">
      <dgm:prSet presAssocID="{B05DDA6F-2030-44AB-A797-F54C1B0FBE47}" presName="connectorText" presStyleLbl="sibTrans2D1" presStyleIdx="2" presStyleCnt="3"/>
      <dgm:spPr/>
      <dgm:t>
        <a:bodyPr/>
        <a:lstStyle/>
        <a:p>
          <a:endParaRPr lang="es-ES"/>
        </a:p>
      </dgm:t>
    </dgm:pt>
    <dgm:pt modelId="{A03A63D1-C043-482E-B856-4D6FD220D763}" type="pres">
      <dgm:prSet presAssocID="{1C0EF05F-FC0A-40B2-9C94-73046A32A45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E2F4DCE-EF6A-4ACB-AE8A-7216509438BF}" type="presOf" srcId="{414F35FE-EDE5-4A88-9ACA-45E906A59880}" destId="{B02814B5-1604-42C9-AEFE-D5431DCF7C4B}" srcOrd="0" destOrd="0" presId="urn:microsoft.com/office/officeart/2005/8/layout/process1"/>
    <dgm:cxn modelId="{7833E628-59C8-44D0-91C1-153390EA6123}" type="presOf" srcId="{414F35FE-EDE5-4A88-9ACA-45E906A59880}" destId="{EFC8DBCF-2139-4C72-8D13-FABAB1B2BE6E}" srcOrd="1" destOrd="0" presId="urn:microsoft.com/office/officeart/2005/8/layout/process1"/>
    <dgm:cxn modelId="{95A24C69-0E34-42E7-9850-78039BBB6E2A}" type="presOf" srcId="{B05DDA6F-2030-44AB-A797-F54C1B0FBE47}" destId="{2480FE03-1E83-4B81-9A52-209D5D2A6779}" srcOrd="0" destOrd="0" presId="urn:microsoft.com/office/officeart/2005/8/layout/process1"/>
    <dgm:cxn modelId="{E4980E4A-9D1D-4B94-ADAC-E5808F0AC078}" type="presOf" srcId="{2FDD55CA-A673-486C-9163-EC60CC740FE1}" destId="{92058E5E-C81A-4433-92BF-B4248ECB8FB9}" srcOrd="0" destOrd="0" presId="urn:microsoft.com/office/officeart/2005/8/layout/process1"/>
    <dgm:cxn modelId="{79E484F1-F27A-4994-9B91-F4D1840EF712}" type="presOf" srcId="{41401924-37F9-4552-AD1A-A871BA8EAA10}" destId="{F9FED2AA-C2CD-4959-B452-76E5CC0DD17D}" srcOrd="0" destOrd="0" presId="urn:microsoft.com/office/officeart/2005/8/layout/process1"/>
    <dgm:cxn modelId="{AFEA96AA-111E-4A2E-88D0-D119D0863302}" srcId="{8EE55545-F9D8-4313-BD59-AC422EE4D95F}" destId="{BCBA35F4-DD8F-4E86-B723-D88DFB5EF395}" srcOrd="0" destOrd="0" parTransId="{D8994433-497D-4427-B2E5-42130BF6806E}" sibTransId="{2FDD55CA-A673-486C-9163-EC60CC740FE1}"/>
    <dgm:cxn modelId="{6DF06A93-A463-4B8D-8445-B597F8747F70}" type="presOf" srcId="{8EE55545-F9D8-4313-BD59-AC422EE4D95F}" destId="{55C01A70-40B2-4629-AD16-1B28D752701B}" srcOrd="0" destOrd="0" presId="urn:microsoft.com/office/officeart/2005/8/layout/process1"/>
    <dgm:cxn modelId="{AE668808-2759-4B51-831D-84D00CACA193}" type="presOf" srcId="{1C0EF05F-FC0A-40B2-9C94-73046A32A45E}" destId="{A03A63D1-C043-482E-B856-4D6FD220D763}" srcOrd="0" destOrd="0" presId="urn:microsoft.com/office/officeart/2005/8/layout/process1"/>
    <dgm:cxn modelId="{316E0686-AD0A-4F69-9DA8-729EE4E776F8}" type="presOf" srcId="{9F561D8E-D0AB-4429-937D-B5F0F47144CF}" destId="{CD02E1A0-034D-44D9-917B-DE2A81C814AB}" srcOrd="0" destOrd="0" presId="urn:microsoft.com/office/officeart/2005/8/layout/process1"/>
    <dgm:cxn modelId="{3A890388-4622-49C7-A677-7A815F8AB3C8}" type="presOf" srcId="{B05DDA6F-2030-44AB-A797-F54C1B0FBE47}" destId="{76AE8469-6D07-472E-B721-E3E18505BB5B}" srcOrd="1" destOrd="0" presId="urn:microsoft.com/office/officeart/2005/8/layout/process1"/>
    <dgm:cxn modelId="{83CB085B-4E49-458A-949A-1EB6A7C8AA25}" srcId="{8EE55545-F9D8-4313-BD59-AC422EE4D95F}" destId="{1C0EF05F-FC0A-40B2-9C94-73046A32A45E}" srcOrd="3" destOrd="0" parTransId="{EAC254C2-993E-44AB-B1D4-518C2B1D0544}" sibTransId="{88189BDE-BEE9-4629-B1F2-53C169E331F7}"/>
    <dgm:cxn modelId="{C97E86C1-1B17-4995-972E-D7B354C43FB4}" srcId="{8EE55545-F9D8-4313-BD59-AC422EE4D95F}" destId="{41401924-37F9-4552-AD1A-A871BA8EAA10}" srcOrd="2" destOrd="0" parTransId="{F1639811-3D1B-4532-81BB-5CEE3FD34019}" sibTransId="{B05DDA6F-2030-44AB-A797-F54C1B0FBE47}"/>
    <dgm:cxn modelId="{929A1DF3-0CEF-4478-B799-3172E9116B5D}" srcId="{8EE55545-F9D8-4313-BD59-AC422EE4D95F}" destId="{9F561D8E-D0AB-4429-937D-B5F0F47144CF}" srcOrd="1" destOrd="0" parTransId="{60C31035-407C-4466-9BAC-423947C0CB35}" sibTransId="{414F35FE-EDE5-4A88-9ACA-45E906A59880}"/>
    <dgm:cxn modelId="{F23F86D5-D4FB-45A1-8012-25E88A1A548E}" type="presOf" srcId="{BCBA35F4-DD8F-4E86-B723-D88DFB5EF395}" destId="{4BDA2CA8-0542-44C1-985C-A0043D02B460}" srcOrd="0" destOrd="0" presId="urn:microsoft.com/office/officeart/2005/8/layout/process1"/>
    <dgm:cxn modelId="{9DDBD3F4-219E-4AFD-B1A5-9852D686CFBF}" type="presOf" srcId="{2FDD55CA-A673-486C-9163-EC60CC740FE1}" destId="{8D443D6B-CAA4-4239-9D3F-69E69AD62EAA}" srcOrd="1" destOrd="0" presId="urn:microsoft.com/office/officeart/2005/8/layout/process1"/>
    <dgm:cxn modelId="{37927D96-979A-4D48-872C-D1B9A4D3A7B2}" type="presParOf" srcId="{55C01A70-40B2-4629-AD16-1B28D752701B}" destId="{4BDA2CA8-0542-44C1-985C-A0043D02B460}" srcOrd="0" destOrd="0" presId="urn:microsoft.com/office/officeart/2005/8/layout/process1"/>
    <dgm:cxn modelId="{A5A8A3FF-F2A9-4DBB-93C2-1E6E12162726}" type="presParOf" srcId="{55C01A70-40B2-4629-AD16-1B28D752701B}" destId="{92058E5E-C81A-4433-92BF-B4248ECB8FB9}" srcOrd="1" destOrd="0" presId="urn:microsoft.com/office/officeart/2005/8/layout/process1"/>
    <dgm:cxn modelId="{234AF4C2-7311-440E-A45C-1A3E7EA1284A}" type="presParOf" srcId="{92058E5E-C81A-4433-92BF-B4248ECB8FB9}" destId="{8D443D6B-CAA4-4239-9D3F-69E69AD62EAA}" srcOrd="0" destOrd="0" presId="urn:microsoft.com/office/officeart/2005/8/layout/process1"/>
    <dgm:cxn modelId="{18E3010C-748D-4053-868C-65A522D2A871}" type="presParOf" srcId="{55C01A70-40B2-4629-AD16-1B28D752701B}" destId="{CD02E1A0-034D-44D9-917B-DE2A81C814AB}" srcOrd="2" destOrd="0" presId="urn:microsoft.com/office/officeart/2005/8/layout/process1"/>
    <dgm:cxn modelId="{C74505BB-660D-49E2-8E23-DF64CAE07CE2}" type="presParOf" srcId="{55C01A70-40B2-4629-AD16-1B28D752701B}" destId="{B02814B5-1604-42C9-AEFE-D5431DCF7C4B}" srcOrd="3" destOrd="0" presId="urn:microsoft.com/office/officeart/2005/8/layout/process1"/>
    <dgm:cxn modelId="{7E9A009C-EE42-47C4-9E15-C099B000B2F8}" type="presParOf" srcId="{B02814B5-1604-42C9-AEFE-D5431DCF7C4B}" destId="{EFC8DBCF-2139-4C72-8D13-FABAB1B2BE6E}" srcOrd="0" destOrd="0" presId="urn:microsoft.com/office/officeart/2005/8/layout/process1"/>
    <dgm:cxn modelId="{06FC8044-3CEB-45A8-90FA-4EB791833721}" type="presParOf" srcId="{55C01A70-40B2-4629-AD16-1B28D752701B}" destId="{F9FED2AA-C2CD-4959-B452-76E5CC0DD17D}" srcOrd="4" destOrd="0" presId="urn:microsoft.com/office/officeart/2005/8/layout/process1"/>
    <dgm:cxn modelId="{AE53F8F1-C231-4983-BE84-E5851CFBA1B2}" type="presParOf" srcId="{55C01A70-40B2-4629-AD16-1B28D752701B}" destId="{2480FE03-1E83-4B81-9A52-209D5D2A6779}" srcOrd="5" destOrd="0" presId="urn:microsoft.com/office/officeart/2005/8/layout/process1"/>
    <dgm:cxn modelId="{43197D4A-3A2E-4B19-9C7E-0EDD51AC6D23}" type="presParOf" srcId="{2480FE03-1E83-4B81-9A52-209D5D2A6779}" destId="{76AE8469-6D07-472E-B721-E3E18505BB5B}" srcOrd="0" destOrd="0" presId="urn:microsoft.com/office/officeart/2005/8/layout/process1"/>
    <dgm:cxn modelId="{391C1C40-AF16-43EE-9718-C1EA210EC105}" type="presParOf" srcId="{55C01A70-40B2-4629-AD16-1B28D752701B}" destId="{A03A63D1-C043-482E-B856-4D6FD220D763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8EE55545-F9D8-4313-BD59-AC422EE4D95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BCBA35F4-DD8F-4E86-B723-D88DFB5EF395}">
      <dgm:prSet phldrT="[Texto]"/>
      <dgm:spPr>
        <a:solidFill>
          <a:schemeClr val="accent1">
            <a:hueOff val="0"/>
            <a:satOff val="0"/>
            <a:lumOff val="0"/>
            <a:alpha val="40000"/>
          </a:schemeClr>
        </a:solidFill>
      </dgm:spPr>
      <dgm:t>
        <a:bodyPr/>
        <a:lstStyle/>
        <a:p>
          <a:endParaRPr lang="es-ES" dirty="0"/>
        </a:p>
      </dgm:t>
    </dgm:pt>
    <dgm:pt modelId="{D8994433-497D-4427-B2E5-42130BF6806E}" type="parTrans" cxnId="{AFEA96AA-111E-4A2E-88D0-D119D0863302}">
      <dgm:prSet/>
      <dgm:spPr/>
      <dgm:t>
        <a:bodyPr/>
        <a:lstStyle/>
        <a:p>
          <a:endParaRPr lang="es-ES"/>
        </a:p>
      </dgm:t>
    </dgm:pt>
    <dgm:pt modelId="{2FDD55CA-A673-486C-9163-EC60CC740FE1}" type="sibTrans" cxnId="{AFEA96AA-111E-4A2E-88D0-D119D0863302}">
      <dgm:prSet/>
      <dgm:spPr/>
      <dgm:t>
        <a:bodyPr/>
        <a:lstStyle/>
        <a:p>
          <a:endParaRPr lang="es-ES"/>
        </a:p>
      </dgm:t>
    </dgm:pt>
    <dgm:pt modelId="{41401924-37F9-4552-AD1A-A871BA8EAA10}">
      <dgm:prSet phldrT="[Texto]"/>
      <dgm:spPr>
        <a:solidFill>
          <a:schemeClr val="accent3"/>
        </a:solidFill>
      </dgm:spPr>
      <dgm:t>
        <a:bodyPr tIns="0" bIns="0"/>
        <a:lstStyle/>
        <a:p>
          <a:r>
            <a:rPr lang="es-ES" dirty="0" smtClean="0"/>
            <a:t>Bien </a:t>
          </a:r>
          <a:br>
            <a:rPr lang="es-ES" dirty="0" smtClean="0"/>
          </a:br>
          <a:r>
            <a:rPr lang="es-ES" dirty="0" smtClean="0"/>
            <a:t>Inmueble</a:t>
          </a:r>
          <a:endParaRPr lang="es-ES" dirty="0"/>
        </a:p>
      </dgm:t>
    </dgm:pt>
    <dgm:pt modelId="{F1639811-3D1B-4532-81BB-5CEE3FD34019}" type="parTrans" cxnId="{C97E86C1-1B17-4995-972E-D7B354C43FB4}">
      <dgm:prSet/>
      <dgm:spPr/>
      <dgm:t>
        <a:bodyPr/>
        <a:lstStyle/>
        <a:p>
          <a:endParaRPr lang="es-ES"/>
        </a:p>
      </dgm:t>
    </dgm:pt>
    <dgm:pt modelId="{B05DDA6F-2030-44AB-A797-F54C1B0FBE47}" type="sibTrans" cxnId="{C97E86C1-1B17-4995-972E-D7B354C43FB4}">
      <dgm:prSet/>
      <dgm:spPr/>
      <dgm:t>
        <a:bodyPr/>
        <a:lstStyle/>
        <a:p>
          <a:endParaRPr lang="es-ES"/>
        </a:p>
      </dgm:t>
    </dgm:pt>
    <dgm:pt modelId="{1C0EF05F-FC0A-40B2-9C94-73046A32A45E}">
      <dgm:prSet phldrT="[Texto]"/>
      <dgm:spPr>
        <a:solidFill>
          <a:schemeClr val="accent6">
            <a:alpha val="40000"/>
          </a:schemeClr>
        </a:solidFill>
      </dgm:spPr>
      <dgm:t>
        <a:bodyPr/>
        <a:lstStyle/>
        <a:p>
          <a:endParaRPr lang="es-ES" dirty="0"/>
        </a:p>
      </dgm:t>
    </dgm:pt>
    <dgm:pt modelId="{EAC254C2-993E-44AB-B1D4-518C2B1D0544}" type="parTrans" cxnId="{83CB085B-4E49-458A-949A-1EB6A7C8AA25}">
      <dgm:prSet/>
      <dgm:spPr/>
      <dgm:t>
        <a:bodyPr/>
        <a:lstStyle/>
        <a:p>
          <a:endParaRPr lang="es-ES"/>
        </a:p>
      </dgm:t>
    </dgm:pt>
    <dgm:pt modelId="{88189BDE-BEE9-4629-B1F2-53C169E331F7}" type="sibTrans" cxnId="{83CB085B-4E49-458A-949A-1EB6A7C8AA25}">
      <dgm:prSet/>
      <dgm:spPr/>
      <dgm:t>
        <a:bodyPr/>
        <a:lstStyle/>
        <a:p>
          <a:endParaRPr lang="es-ES"/>
        </a:p>
      </dgm:t>
    </dgm:pt>
    <dgm:pt modelId="{9F561D8E-D0AB-4429-937D-B5F0F47144CF}">
      <dgm:prSet phldrT="[Texto]"/>
      <dgm:spPr>
        <a:solidFill>
          <a:schemeClr val="accent2">
            <a:alpha val="40000"/>
          </a:schemeClr>
        </a:solidFill>
      </dgm:spPr>
      <dgm:t>
        <a:bodyPr/>
        <a:lstStyle/>
        <a:p>
          <a:endParaRPr lang="es-ES" dirty="0"/>
        </a:p>
      </dgm:t>
    </dgm:pt>
    <dgm:pt modelId="{414F35FE-EDE5-4A88-9ACA-45E906A59880}" type="sibTrans" cxnId="{929A1DF3-0CEF-4478-B799-3172E9116B5D}">
      <dgm:prSet/>
      <dgm:spPr/>
      <dgm:t>
        <a:bodyPr/>
        <a:lstStyle/>
        <a:p>
          <a:endParaRPr lang="es-ES"/>
        </a:p>
      </dgm:t>
    </dgm:pt>
    <dgm:pt modelId="{60C31035-407C-4466-9BAC-423947C0CB35}" type="parTrans" cxnId="{929A1DF3-0CEF-4478-B799-3172E9116B5D}">
      <dgm:prSet/>
      <dgm:spPr/>
      <dgm:t>
        <a:bodyPr/>
        <a:lstStyle/>
        <a:p>
          <a:endParaRPr lang="es-ES"/>
        </a:p>
      </dgm:t>
    </dgm:pt>
    <dgm:pt modelId="{55C01A70-40B2-4629-AD16-1B28D752701B}" type="pres">
      <dgm:prSet presAssocID="{8EE55545-F9D8-4313-BD59-AC422EE4D95F}" presName="Name0" presStyleCnt="0">
        <dgm:presLayoutVars>
          <dgm:dir/>
          <dgm:resizeHandles val="exact"/>
        </dgm:presLayoutVars>
      </dgm:prSet>
      <dgm:spPr/>
    </dgm:pt>
    <dgm:pt modelId="{4BDA2CA8-0542-44C1-985C-A0043D02B460}" type="pres">
      <dgm:prSet presAssocID="{BCBA35F4-DD8F-4E86-B723-D88DFB5EF39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2058E5E-C81A-4433-92BF-B4248ECB8FB9}" type="pres">
      <dgm:prSet presAssocID="{2FDD55CA-A673-486C-9163-EC60CC740FE1}" presName="sibTrans" presStyleLbl="sibTrans2D1" presStyleIdx="0" presStyleCnt="3"/>
      <dgm:spPr/>
      <dgm:t>
        <a:bodyPr/>
        <a:lstStyle/>
        <a:p>
          <a:endParaRPr lang="es-ES"/>
        </a:p>
      </dgm:t>
    </dgm:pt>
    <dgm:pt modelId="{8D443D6B-CAA4-4239-9D3F-69E69AD62EAA}" type="pres">
      <dgm:prSet presAssocID="{2FDD55CA-A673-486C-9163-EC60CC740FE1}" presName="connectorText" presStyleLbl="sibTrans2D1" presStyleIdx="0" presStyleCnt="3"/>
      <dgm:spPr/>
      <dgm:t>
        <a:bodyPr/>
        <a:lstStyle/>
        <a:p>
          <a:endParaRPr lang="es-ES"/>
        </a:p>
      </dgm:t>
    </dgm:pt>
    <dgm:pt modelId="{CD02E1A0-034D-44D9-917B-DE2A81C814AB}" type="pres">
      <dgm:prSet presAssocID="{9F561D8E-D0AB-4429-937D-B5F0F47144C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02814B5-1604-42C9-AEFE-D5431DCF7C4B}" type="pres">
      <dgm:prSet presAssocID="{414F35FE-EDE5-4A88-9ACA-45E906A59880}" presName="sibTrans" presStyleLbl="sibTrans2D1" presStyleIdx="1" presStyleCnt="3"/>
      <dgm:spPr/>
      <dgm:t>
        <a:bodyPr/>
        <a:lstStyle/>
        <a:p>
          <a:endParaRPr lang="es-ES"/>
        </a:p>
      </dgm:t>
    </dgm:pt>
    <dgm:pt modelId="{EFC8DBCF-2139-4C72-8D13-FABAB1B2BE6E}" type="pres">
      <dgm:prSet presAssocID="{414F35FE-EDE5-4A88-9ACA-45E906A59880}" presName="connectorText" presStyleLbl="sibTrans2D1" presStyleIdx="1" presStyleCnt="3"/>
      <dgm:spPr/>
      <dgm:t>
        <a:bodyPr/>
        <a:lstStyle/>
        <a:p>
          <a:endParaRPr lang="es-ES"/>
        </a:p>
      </dgm:t>
    </dgm:pt>
    <dgm:pt modelId="{F9FED2AA-C2CD-4959-B452-76E5CC0DD17D}" type="pres">
      <dgm:prSet presAssocID="{41401924-37F9-4552-AD1A-A871BA8EAA1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480FE03-1E83-4B81-9A52-209D5D2A6779}" type="pres">
      <dgm:prSet presAssocID="{B05DDA6F-2030-44AB-A797-F54C1B0FBE47}" presName="sibTrans" presStyleLbl="sibTrans2D1" presStyleIdx="2" presStyleCnt="3"/>
      <dgm:spPr/>
      <dgm:t>
        <a:bodyPr/>
        <a:lstStyle/>
        <a:p>
          <a:endParaRPr lang="es-ES"/>
        </a:p>
      </dgm:t>
    </dgm:pt>
    <dgm:pt modelId="{76AE8469-6D07-472E-B721-E3E18505BB5B}" type="pres">
      <dgm:prSet presAssocID="{B05DDA6F-2030-44AB-A797-F54C1B0FBE47}" presName="connectorText" presStyleLbl="sibTrans2D1" presStyleIdx="2" presStyleCnt="3"/>
      <dgm:spPr/>
      <dgm:t>
        <a:bodyPr/>
        <a:lstStyle/>
        <a:p>
          <a:endParaRPr lang="es-ES"/>
        </a:p>
      </dgm:t>
    </dgm:pt>
    <dgm:pt modelId="{A03A63D1-C043-482E-B856-4D6FD220D763}" type="pres">
      <dgm:prSet presAssocID="{1C0EF05F-FC0A-40B2-9C94-73046A32A45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E2F4DCE-EF6A-4ACB-AE8A-7216509438BF}" type="presOf" srcId="{414F35FE-EDE5-4A88-9ACA-45E906A59880}" destId="{B02814B5-1604-42C9-AEFE-D5431DCF7C4B}" srcOrd="0" destOrd="0" presId="urn:microsoft.com/office/officeart/2005/8/layout/process1"/>
    <dgm:cxn modelId="{7833E628-59C8-44D0-91C1-153390EA6123}" type="presOf" srcId="{414F35FE-EDE5-4A88-9ACA-45E906A59880}" destId="{EFC8DBCF-2139-4C72-8D13-FABAB1B2BE6E}" srcOrd="1" destOrd="0" presId="urn:microsoft.com/office/officeart/2005/8/layout/process1"/>
    <dgm:cxn modelId="{95A24C69-0E34-42E7-9850-78039BBB6E2A}" type="presOf" srcId="{B05DDA6F-2030-44AB-A797-F54C1B0FBE47}" destId="{2480FE03-1E83-4B81-9A52-209D5D2A6779}" srcOrd="0" destOrd="0" presId="urn:microsoft.com/office/officeart/2005/8/layout/process1"/>
    <dgm:cxn modelId="{E4980E4A-9D1D-4B94-ADAC-E5808F0AC078}" type="presOf" srcId="{2FDD55CA-A673-486C-9163-EC60CC740FE1}" destId="{92058E5E-C81A-4433-92BF-B4248ECB8FB9}" srcOrd="0" destOrd="0" presId="urn:microsoft.com/office/officeart/2005/8/layout/process1"/>
    <dgm:cxn modelId="{79E484F1-F27A-4994-9B91-F4D1840EF712}" type="presOf" srcId="{41401924-37F9-4552-AD1A-A871BA8EAA10}" destId="{F9FED2AA-C2CD-4959-B452-76E5CC0DD17D}" srcOrd="0" destOrd="0" presId="urn:microsoft.com/office/officeart/2005/8/layout/process1"/>
    <dgm:cxn modelId="{AFEA96AA-111E-4A2E-88D0-D119D0863302}" srcId="{8EE55545-F9D8-4313-BD59-AC422EE4D95F}" destId="{BCBA35F4-DD8F-4E86-B723-D88DFB5EF395}" srcOrd="0" destOrd="0" parTransId="{D8994433-497D-4427-B2E5-42130BF6806E}" sibTransId="{2FDD55CA-A673-486C-9163-EC60CC740FE1}"/>
    <dgm:cxn modelId="{6DF06A93-A463-4B8D-8445-B597F8747F70}" type="presOf" srcId="{8EE55545-F9D8-4313-BD59-AC422EE4D95F}" destId="{55C01A70-40B2-4629-AD16-1B28D752701B}" srcOrd="0" destOrd="0" presId="urn:microsoft.com/office/officeart/2005/8/layout/process1"/>
    <dgm:cxn modelId="{AE668808-2759-4B51-831D-84D00CACA193}" type="presOf" srcId="{1C0EF05F-FC0A-40B2-9C94-73046A32A45E}" destId="{A03A63D1-C043-482E-B856-4D6FD220D763}" srcOrd="0" destOrd="0" presId="urn:microsoft.com/office/officeart/2005/8/layout/process1"/>
    <dgm:cxn modelId="{316E0686-AD0A-4F69-9DA8-729EE4E776F8}" type="presOf" srcId="{9F561D8E-D0AB-4429-937D-B5F0F47144CF}" destId="{CD02E1A0-034D-44D9-917B-DE2A81C814AB}" srcOrd="0" destOrd="0" presId="urn:microsoft.com/office/officeart/2005/8/layout/process1"/>
    <dgm:cxn modelId="{3A890388-4622-49C7-A677-7A815F8AB3C8}" type="presOf" srcId="{B05DDA6F-2030-44AB-A797-F54C1B0FBE47}" destId="{76AE8469-6D07-472E-B721-E3E18505BB5B}" srcOrd="1" destOrd="0" presId="urn:microsoft.com/office/officeart/2005/8/layout/process1"/>
    <dgm:cxn modelId="{83CB085B-4E49-458A-949A-1EB6A7C8AA25}" srcId="{8EE55545-F9D8-4313-BD59-AC422EE4D95F}" destId="{1C0EF05F-FC0A-40B2-9C94-73046A32A45E}" srcOrd="3" destOrd="0" parTransId="{EAC254C2-993E-44AB-B1D4-518C2B1D0544}" sibTransId="{88189BDE-BEE9-4629-B1F2-53C169E331F7}"/>
    <dgm:cxn modelId="{C97E86C1-1B17-4995-972E-D7B354C43FB4}" srcId="{8EE55545-F9D8-4313-BD59-AC422EE4D95F}" destId="{41401924-37F9-4552-AD1A-A871BA8EAA10}" srcOrd="2" destOrd="0" parTransId="{F1639811-3D1B-4532-81BB-5CEE3FD34019}" sibTransId="{B05DDA6F-2030-44AB-A797-F54C1B0FBE47}"/>
    <dgm:cxn modelId="{929A1DF3-0CEF-4478-B799-3172E9116B5D}" srcId="{8EE55545-F9D8-4313-BD59-AC422EE4D95F}" destId="{9F561D8E-D0AB-4429-937D-B5F0F47144CF}" srcOrd="1" destOrd="0" parTransId="{60C31035-407C-4466-9BAC-423947C0CB35}" sibTransId="{414F35FE-EDE5-4A88-9ACA-45E906A59880}"/>
    <dgm:cxn modelId="{F23F86D5-D4FB-45A1-8012-25E88A1A548E}" type="presOf" srcId="{BCBA35F4-DD8F-4E86-B723-D88DFB5EF395}" destId="{4BDA2CA8-0542-44C1-985C-A0043D02B460}" srcOrd="0" destOrd="0" presId="urn:microsoft.com/office/officeart/2005/8/layout/process1"/>
    <dgm:cxn modelId="{9DDBD3F4-219E-4AFD-B1A5-9852D686CFBF}" type="presOf" srcId="{2FDD55CA-A673-486C-9163-EC60CC740FE1}" destId="{8D443D6B-CAA4-4239-9D3F-69E69AD62EAA}" srcOrd="1" destOrd="0" presId="urn:microsoft.com/office/officeart/2005/8/layout/process1"/>
    <dgm:cxn modelId="{37927D96-979A-4D48-872C-D1B9A4D3A7B2}" type="presParOf" srcId="{55C01A70-40B2-4629-AD16-1B28D752701B}" destId="{4BDA2CA8-0542-44C1-985C-A0043D02B460}" srcOrd="0" destOrd="0" presId="urn:microsoft.com/office/officeart/2005/8/layout/process1"/>
    <dgm:cxn modelId="{A5A8A3FF-F2A9-4DBB-93C2-1E6E12162726}" type="presParOf" srcId="{55C01A70-40B2-4629-AD16-1B28D752701B}" destId="{92058E5E-C81A-4433-92BF-B4248ECB8FB9}" srcOrd="1" destOrd="0" presId="urn:microsoft.com/office/officeart/2005/8/layout/process1"/>
    <dgm:cxn modelId="{234AF4C2-7311-440E-A45C-1A3E7EA1284A}" type="presParOf" srcId="{92058E5E-C81A-4433-92BF-B4248ECB8FB9}" destId="{8D443D6B-CAA4-4239-9D3F-69E69AD62EAA}" srcOrd="0" destOrd="0" presId="urn:microsoft.com/office/officeart/2005/8/layout/process1"/>
    <dgm:cxn modelId="{18E3010C-748D-4053-868C-65A522D2A871}" type="presParOf" srcId="{55C01A70-40B2-4629-AD16-1B28D752701B}" destId="{CD02E1A0-034D-44D9-917B-DE2A81C814AB}" srcOrd="2" destOrd="0" presId="urn:microsoft.com/office/officeart/2005/8/layout/process1"/>
    <dgm:cxn modelId="{C74505BB-660D-49E2-8E23-DF64CAE07CE2}" type="presParOf" srcId="{55C01A70-40B2-4629-AD16-1B28D752701B}" destId="{B02814B5-1604-42C9-AEFE-D5431DCF7C4B}" srcOrd="3" destOrd="0" presId="urn:microsoft.com/office/officeart/2005/8/layout/process1"/>
    <dgm:cxn modelId="{7E9A009C-EE42-47C4-9E15-C099B000B2F8}" type="presParOf" srcId="{B02814B5-1604-42C9-AEFE-D5431DCF7C4B}" destId="{EFC8DBCF-2139-4C72-8D13-FABAB1B2BE6E}" srcOrd="0" destOrd="0" presId="urn:microsoft.com/office/officeart/2005/8/layout/process1"/>
    <dgm:cxn modelId="{06FC8044-3CEB-45A8-90FA-4EB791833721}" type="presParOf" srcId="{55C01A70-40B2-4629-AD16-1B28D752701B}" destId="{F9FED2AA-C2CD-4959-B452-76E5CC0DD17D}" srcOrd="4" destOrd="0" presId="urn:microsoft.com/office/officeart/2005/8/layout/process1"/>
    <dgm:cxn modelId="{AE53F8F1-C231-4983-BE84-E5851CFBA1B2}" type="presParOf" srcId="{55C01A70-40B2-4629-AD16-1B28D752701B}" destId="{2480FE03-1E83-4B81-9A52-209D5D2A6779}" srcOrd="5" destOrd="0" presId="urn:microsoft.com/office/officeart/2005/8/layout/process1"/>
    <dgm:cxn modelId="{43197D4A-3A2E-4B19-9C7E-0EDD51AC6D23}" type="presParOf" srcId="{2480FE03-1E83-4B81-9A52-209D5D2A6779}" destId="{76AE8469-6D07-472E-B721-E3E18505BB5B}" srcOrd="0" destOrd="0" presId="urn:microsoft.com/office/officeart/2005/8/layout/process1"/>
    <dgm:cxn modelId="{391C1C40-AF16-43EE-9718-C1EA210EC105}" type="presParOf" srcId="{55C01A70-40B2-4629-AD16-1B28D752701B}" destId="{A03A63D1-C043-482E-B856-4D6FD220D763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8EE55545-F9D8-4313-BD59-AC422EE4D95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BCBA35F4-DD8F-4E86-B723-D88DFB5EF395}">
      <dgm:prSet phldrT="[Texto]"/>
      <dgm:spPr>
        <a:solidFill>
          <a:schemeClr val="accent1">
            <a:hueOff val="0"/>
            <a:satOff val="0"/>
            <a:lumOff val="0"/>
            <a:alpha val="40000"/>
          </a:schemeClr>
        </a:solidFill>
      </dgm:spPr>
      <dgm:t>
        <a:bodyPr/>
        <a:lstStyle/>
        <a:p>
          <a:endParaRPr lang="es-ES" dirty="0"/>
        </a:p>
      </dgm:t>
    </dgm:pt>
    <dgm:pt modelId="{D8994433-497D-4427-B2E5-42130BF6806E}" type="parTrans" cxnId="{AFEA96AA-111E-4A2E-88D0-D119D0863302}">
      <dgm:prSet/>
      <dgm:spPr/>
      <dgm:t>
        <a:bodyPr/>
        <a:lstStyle/>
        <a:p>
          <a:endParaRPr lang="es-ES"/>
        </a:p>
      </dgm:t>
    </dgm:pt>
    <dgm:pt modelId="{2FDD55CA-A673-486C-9163-EC60CC740FE1}" type="sibTrans" cxnId="{AFEA96AA-111E-4A2E-88D0-D119D0863302}">
      <dgm:prSet/>
      <dgm:spPr/>
      <dgm:t>
        <a:bodyPr/>
        <a:lstStyle/>
        <a:p>
          <a:endParaRPr lang="es-ES"/>
        </a:p>
      </dgm:t>
    </dgm:pt>
    <dgm:pt modelId="{41401924-37F9-4552-AD1A-A871BA8EAA10}">
      <dgm:prSet phldrT="[Texto]"/>
      <dgm:spPr>
        <a:solidFill>
          <a:schemeClr val="accent3"/>
        </a:solidFill>
      </dgm:spPr>
      <dgm:t>
        <a:bodyPr tIns="0" bIns="0"/>
        <a:lstStyle/>
        <a:p>
          <a:r>
            <a:rPr lang="es-ES" dirty="0" smtClean="0"/>
            <a:t>Bien </a:t>
          </a:r>
          <a:br>
            <a:rPr lang="es-ES" dirty="0" smtClean="0"/>
          </a:br>
          <a:r>
            <a:rPr lang="es-ES" dirty="0" smtClean="0"/>
            <a:t>Inmueble</a:t>
          </a:r>
          <a:endParaRPr lang="es-ES" dirty="0"/>
        </a:p>
      </dgm:t>
    </dgm:pt>
    <dgm:pt modelId="{F1639811-3D1B-4532-81BB-5CEE3FD34019}" type="parTrans" cxnId="{C97E86C1-1B17-4995-972E-D7B354C43FB4}">
      <dgm:prSet/>
      <dgm:spPr/>
      <dgm:t>
        <a:bodyPr/>
        <a:lstStyle/>
        <a:p>
          <a:endParaRPr lang="es-ES"/>
        </a:p>
      </dgm:t>
    </dgm:pt>
    <dgm:pt modelId="{B05DDA6F-2030-44AB-A797-F54C1B0FBE47}" type="sibTrans" cxnId="{C97E86C1-1B17-4995-972E-D7B354C43FB4}">
      <dgm:prSet/>
      <dgm:spPr/>
      <dgm:t>
        <a:bodyPr/>
        <a:lstStyle/>
        <a:p>
          <a:endParaRPr lang="es-ES"/>
        </a:p>
      </dgm:t>
    </dgm:pt>
    <dgm:pt modelId="{1C0EF05F-FC0A-40B2-9C94-73046A32A45E}">
      <dgm:prSet phldrT="[Texto]"/>
      <dgm:spPr>
        <a:solidFill>
          <a:schemeClr val="accent6">
            <a:alpha val="40000"/>
          </a:schemeClr>
        </a:solidFill>
      </dgm:spPr>
      <dgm:t>
        <a:bodyPr/>
        <a:lstStyle/>
        <a:p>
          <a:endParaRPr lang="es-ES" dirty="0"/>
        </a:p>
      </dgm:t>
    </dgm:pt>
    <dgm:pt modelId="{EAC254C2-993E-44AB-B1D4-518C2B1D0544}" type="parTrans" cxnId="{83CB085B-4E49-458A-949A-1EB6A7C8AA25}">
      <dgm:prSet/>
      <dgm:spPr/>
      <dgm:t>
        <a:bodyPr/>
        <a:lstStyle/>
        <a:p>
          <a:endParaRPr lang="es-ES"/>
        </a:p>
      </dgm:t>
    </dgm:pt>
    <dgm:pt modelId="{88189BDE-BEE9-4629-B1F2-53C169E331F7}" type="sibTrans" cxnId="{83CB085B-4E49-458A-949A-1EB6A7C8AA25}">
      <dgm:prSet/>
      <dgm:spPr/>
      <dgm:t>
        <a:bodyPr/>
        <a:lstStyle/>
        <a:p>
          <a:endParaRPr lang="es-ES"/>
        </a:p>
      </dgm:t>
    </dgm:pt>
    <dgm:pt modelId="{9F561D8E-D0AB-4429-937D-B5F0F47144CF}">
      <dgm:prSet phldrT="[Texto]"/>
      <dgm:spPr>
        <a:solidFill>
          <a:schemeClr val="accent2">
            <a:alpha val="40000"/>
          </a:schemeClr>
        </a:solidFill>
      </dgm:spPr>
      <dgm:t>
        <a:bodyPr/>
        <a:lstStyle/>
        <a:p>
          <a:endParaRPr lang="es-ES" dirty="0"/>
        </a:p>
      </dgm:t>
    </dgm:pt>
    <dgm:pt modelId="{414F35FE-EDE5-4A88-9ACA-45E906A59880}" type="sibTrans" cxnId="{929A1DF3-0CEF-4478-B799-3172E9116B5D}">
      <dgm:prSet/>
      <dgm:spPr/>
      <dgm:t>
        <a:bodyPr/>
        <a:lstStyle/>
        <a:p>
          <a:endParaRPr lang="es-ES"/>
        </a:p>
      </dgm:t>
    </dgm:pt>
    <dgm:pt modelId="{60C31035-407C-4466-9BAC-423947C0CB35}" type="parTrans" cxnId="{929A1DF3-0CEF-4478-B799-3172E9116B5D}">
      <dgm:prSet/>
      <dgm:spPr/>
      <dgm:t>
        <a:bodyPr/>
        <a:lstStyle/>
        <a:p>
          <a:endParaRPr lang="es-ES"/>
        </a:p>
      </dgm:t>
    </dgm:pt>
    <dgm:pt modelId="{55C01A70-40B2-4629-AD16-1B28D752701B}" type="pres">
      <dgm:prSet presAssocID="{8EE55545-F9D8-4313-BD59-AC422EE4D95F}" presName="Name0" presStyleCnt="0">
        <dgm:presLayoutVars>
          <dgm:dir/>
          <dgm:resizeHandles val="exact"/>
        </dgm:presLayoutVars>
      </dgm:prSet>
      <dgm:spPr/>
    </dgm:pt>
    <dgm:pt modelId="{4BDA2CA8-0542-44C1-985C-A0043D02B460}" type="pres">
      <dgm:prSet presAssocID="{BCBA35F4-DD8F-4E86-B723-D88DFB5EF39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2058E5E-C81A-4433-92BF-B4248ECB8FB9}" type="pres">
      <dgm:prSet presAssocID="{2FDD55CA-A673-486C-9163-EC60CC740FE1}" presName="sibTrans" presStyleLbl="sibTrans2D1" presStyleIdx="0" presStyleCnt="3"/>
      <dgm:spPr/>
      <dgm:t>
        <a:bodyPr/>
        <a:lstStyle/>
        <a:p>
          <a:endParaRPr lang="es-ES"/>
        </a:p>
      </dgm:t>
    </dgm:pt>
    <dgm:pt modelId="{8D443D6B-CAA4-4239-9D3F-69E69AD62EAA}" type="pres">
      <dgm:prSet presAssocID="{2FDD55CA-A673-486C-9163-EC60CC740FE1}" presName="connectorText" presStyleLbl="sibTrans2D1" presStyleIdx="0" presStyleCnt="3"/>
      <dgm:spPr/>
      <dgm:t>
        <a:bodyPr/>
        <a:lstStyle/>
        <a:p>
          <a:endParaRPr lang="es-ES"/>
        </a:p>
      </dgm:t>
    </dgm:pt>
    <dgm:pt modelId="{CD02E1A0-034D-44D9-917B-DE2A81C814AB}" type="pres">
      <dgm:prSet presAssocID="{9F561D8E-D0AB-4429-937D-B5F0F47144C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02814B5-1604-42C9-AEFE-D5431DCF7C4B}" type="pres">
      <dgm:prSet presAssocID="{414F35FE-EDE5-4A88-9ACA-45E906A59880}" presName="sibTrans" presStyleLbl="sibTrans2D1" presStyleIdx="1" presStyleCnt="3"/>
      <dgm:spPr/>
      <dgm:t>
        <a:bodyPr/>
        <a:lstStyle/>
        <a:p>
          <a:endParaRPr lang="es-ES"/>
        </a:p>
      </dgm:t>
    </dgm:pt>
    <dgm:pt modelId="{EFC8DBCF-2139-4C72-8D13-FABAB1B2BE6E}" type="pres">
      <dgm:prSet presAssocID="{414F35FE-EDE5-4A88-9ACA-45E906A59880}" presName="connectorText" presStyleLbl="sibTrans2D1" presStyleIdx="1" presStyleCnt="3"/>
      <dgm:spPr/>
      <dgm:t>
        <a:bodyPr/>
        <a:lstStyle/>
        <a:p>
          <a:endParaRPr lang="es-ES"/>
        </a:p>
      </dgm:t>
    </dgm:pt>
    <dgm:pt modelId="{F9FED2AA-C2CD-4959-B452-76E5CC0DD17D}" type="pres">
      <dgm:prSet presAssocID="{41401924-37F9-4552-AD1A-A871BA8EAA1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480FE03-1E83-4B81-9A52-209D5D2A6779}" type="pres">
      <dgm:prSet presAssocID="{B05DDA6F-2030-44AB-A797-F54C1B0FBE47}" presName="sibTrans" presStyleLbl="sibTrans2D1" presStyleIdx="2" presStyleCnt="3"/>
      <dgm:spPr/>
      <dgm:t>
        <a:bodyPr/>
        <a:lstStyle/>
        <a:p>
          <a:endParaRPr lang="es-ES"/>
        </a:p>
      </dgm:t>
    </dgm:pt>
    <dgm:pt modelId="{76AE8469-6D07-472E-B721-E3E18505BB5B}" type="pres">
      <dgm:prSet presAssocID="{B05DDA6F-2030-44AB-A797-F54C1B0FBE47}" presName="connectorText" presStyleLbl="sibTrans2D1" presStyleIdx="2" presStyleCnt="3"/>
      <dgm:spPr/>
      <dgm:t>
        <a:bodyPr/>
        <a:lstStyle/>
        <a:p>
          <a:endParaRPr lang="es-ES"/>
        </a:p>
      </dgm:t>
    </dgm:pt>
    <dgm:pt modelId="{A03A63D1-C043-482E-B856-4D6FD220D763}" type="pres">
      <dgm:prSet presAssocID="{1C0EF05F-FC0A-40B2-9C94-73046A32A45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E2F4DCE-EF6A-4ACB-AE8A-7216509438BF}" type="presOf" srcId="{414F35FE-EDE5-4A88-9ACA-45E906A59880}" destId="{B02814B5-1604-42C9-AEFE-D5431DCF7C4B}" srcOrd="0" destOrd="0" presId="urn:microsoft.com/office/officeart/2005/8/layout/process1"/>
    <dgm:cxn modelId="{7833E628-59C8-44D0-91C1-153390EA6123}" type="presOf" srcId="{414F35FE-EDE5-4A88-9ACA-45E906A59880}" destId="{EFC8DBCF-2139-4C72-8D13-FABAB1B2BE6E}" srcOrd="1" destOrd="0" presId="urn:microsoft.com/office/officeart/2005/8/layout/process1"/>
    <dgm:cxn modelId="{95A24C69-0E34-42E7-9850-78039BBB6E2A}" type="presOf" srcId="{B05DDA6F-2030-44AB-A797-F54C1B0FBE47}" destId="{2480FE03-1E83-4B81-9A52-209D5D2A6779}" srcOrd="0" destOrd="0" presId="urn:microsoft.com/office/officeart/2005/8/layout/process1"/>
    <dgm:cxn modelId="{E4980E4A-9D1D-4B94-ADAC-E5808F0AC078}" type="presOf" srcId="{2FDD55CA-A673-486C-9163-EC60CC740FE1}" destId="{92058E5E-C81A-4433-92BF-B4248ECB8FB9}" srcOrd="0" destOrd="0" presId="urn:microsoft.com/office/officeart/2005/8/layout/process1"/>
    <dgm:cxn modelId="{79E484F1-F27A-4994-9B91-F4D1840EF712}" type="presOf" srcId="{41401924-37F9-4552-AD1A-A871BA8EAA10}" destId="{F9FED2AA-C2CD-4959-B452-76E5CC0DD17D}" srcOrd="0" destOrd="0" presId="urn:microsoft.com/office/officeart/2005/8/layout/process1"/>
    <dgm:cxn modelId="{AFEA96AA-111E-4A2E-88D0-D119D0863302}" srcId="{8EE55545-F9D8-4313-BD59-AC422EE4D95F}" destId="{BCBA35F4-DD8F-4E86-B723-D88DFB5EF395}" srcOrd="0" destOrd="0" parTransId="{D8994433-497D-4427-B2E5-42130BF6806E}" sibTransId="{2FDD55CA-A673-486C-9163-EC60CC740FE1}"/>
    <dgm:cxn modelId="{6DF06A93-A463-4B8D-8445-B597F8747F70}" type="presOf" srcId="{8EE55545-F9D8-4313-BD59-AC422EE4D95F}" destId="{55C01A70-40B2-4629-AD16-1B28D752701B}" srcOrd="0" destOrd="0" presId="urn:microsoft.com/office/officeart/2005/8/layout/process1"/>
    <dgm:cxn modelId="{AE668808-2759-4B51-831D-84D00CACA193}" type="presOf" srcId="{1C0EF05F-FC0A-40B2-9C94-73046A32A45E}" destId="{A03A63D1-C043-482E-B856-4D6FD220D763}" srcOrd="0" destOrd="0" presId="urn:microsoft.com/office/officeart/2005/8/layout/process1"/>
    <dgm:cxn modelId="{316E0686-AD0A-4F69-9DA8-729EE4E776F8}" type="presOf" srcId="{9F561D8E-D0AB-4429-937D-B5F0F47144CF}" destId="{CD02E1A0-034D-44D9-917B-DE2A81C814AB}" srcOrd="0" destOrd="0" presId="urn:microsoft.com/office/officeart/2005/8/layout/process1"/>
    <dgm:cxn modelId="{3A890388-4622-49C7-A677-7A815F8AB3C8}" type="presOf" srcId="{B05DDA6F-2030-44AB-A797-F54C1B0FBE47}" destId="{76AE8469-6D07-472E-B721-E3E18505BB5B}" srcOrd="1" destOrd="0" presId="urn:microsoft.com/office/officeart/2005/8/layout/process1"/>
    <dgm:cxn modelId="{83CB085B-4E49-458A-949A-1EB6A7C8AA25}" srcId="{8EE55545-F9D8-4313-BD59-AC422EE4D95F}" destId="{1C0EF05F-FC0A-40B2-9C94-73046A32A45E}" srcOrd="3" destOrd="0" parTransId="{EAC254C2-993E-44AB-B1D4-518C2B1D0544}" sibTransId="{88189BDE-BEE9-4629-B1F2-53C169E331F7}"/>
    <dgm:cxn modelId="{C97E86C1-1B17-4995-972E-D7B354C43FB4}" srcId="{8EE55545-F9D8-4313-BD59-AC422EE4D95F}" destId="{41401924-37F9-4552-AD1A-A871BA8EAA10}" srcOrd="2" destOrd="0" parTransId="{F1639811-3D1B-4532-81BB-5CEE3FD34019}" sibTransId="{B05DDA6F-2030-44AB-A797-F54C1B0FBE47}"/>
    <dgm:cxn modelId="{929A1DF3-0CEF-4478-B799-3172E9116B5D}" srcId="{8EE55545-F9D8-4313-BD59-AC422EE4D95F}" destId="{9F561D8E-D0AB-4429-937D-B5F0F47144CF}" srcOrd="1" destOrd="0" parTransId="{60C31035-407C-4466-9BAC-423947C0CB35}" sibTransId="{414F35FE-EDE5-4A88-9ACA-45E906A59880}"/>
    <dgm:cxn modelId="{F23F86D5-D4FB-45A1-8012-25E88A1A548E}" type="presOf" srcId="{BCBA35F4-DD8F-4E86-B723-D88DFB5EF395}" destId="{4BDA2CA8-0542-44C1-985C-A0043D02B460}" srcOrd="0" destOrd="0" presId="urn:microsoft.com/office/officeart/2005/8/layout/process1"/>
    <dgm:cxn modelId="{9DDBD3F4-219E-4AFD-B1A5-9852D686CFBF}" type="presOf" srcId="{2FDD55CA-A673-486C-9163-EC60CC740FE1}" destId="{8D443D6B-CAA4-4239-9D3F-69E69AD62EAA}" srcOrd="1" destOrd="0" presId="urn:microsoft.com/office/officeart/2005/8/layout/process1"/>
    <dgm:cxn modelId="{37927D96-979A-4D48-872C-D1B9A4D3A7B2}" type="presParOf" srcId="{55C01A70-40B2-4629-AD16-1B28D752701B}" destId="{4BDA2CA8-0542-44C1-985C-A0043D02B460}" srcOrd="0" destOrd="0" presId="urn:microsoft.com/office/officeart/2005/8/layout/process1"/>
    <dgm:cxn modelId="{A5A8A3FF-F2A9-4DBB-93C2-1E6E12162726}" type="presParOf" srcId="{55C01A70-40B2-4629-AD16-1B28D752701B}" destId="{92058E5E-C81A-4433-92BF-B4248ECB8FB9}" srcOrd="1" destOrd="0" presId="urn:microsoft.com/office/officeart/2005/8/layout/process1"/>
    <dgm:cxn modelId="{234AF4C2-7311-440E-A45C-1A3E7EA1284A}" type="presParOf" srcId="{92058E5E-C81A-4433-92BF-B4248ECB8FB9}" destId="{8D443D6B-CAA4-4239-9D3F-69E69AD62EAA}" srcOrd="0" destOrd="0" presId="urn:microsoft.com/office/officeart/2005/8/layout/process1"/>
    <dgm:cxn modelId="{18E3010C-748D-4053-868C-65A522D2A871}" type="presParOf" srcId="{55C01A70-40B2-4629-AD16-1B28D752701B}" destId="{CD02E1A0-034D-44D9-917B-DE2A81C814AB}" srcOrd="2" destOrd="0" presId="urn:microsoft.com/office/officeart/2005/8/layout/process1"/>
    <dgm:cxn modelId="{C74505BB-660D-49E2-8E23-DF64CAE07CE2}" type="presParOf" srcId="{55C01A70-40B2-4629-AD16-1B28D752701B}" destId="{B02814B5-1604-42C9-AEFE-D5431DCF7C4B}" srcOrd="3" destOrd="0" presId="urn:microsoft.com/office/officeart/2005/8/layout/process1"/>
    <dgm:cxn modelId="{7E9A009C-EE42-47C4-9E15-C099B000B2F8}" type="presParOf" srcId="{B02814B5-1604-42C9-AEFE-D5431DCF7C4B}" destId="{EFC8DBCF-2139-4C72-8D13-FABAB1B2BE6E}" srcOrd="0" destOrd="0" presId="urn:microsoft.com/office/officeart/2005/8/layout/process1"/>
    <dgm:cxn modelId="{06FC8044-3CEB-45A8-90FA-4EB791833721}" type="presParOf" srcId="{55C01A70-40B2-4629-AD16-1B28D752701B}" destId="{F9FED2AA-C2CD-4959-B452-76E5CC0DD17D}" srcOrd="4" destOrd="0" presId="urn:microsoft.com/office/officeart/2005/8/layout/process1"/>
    <dgm:cxn modelId="{AE53F8F1-C231-4983-BE84-E5851CFBA1B2}" type="presParOf" srcId="{55C01A70-40B2-4629-AD16-1B28D752701B}" destId="{2480FE03-1E83-4B81-9A52-209D5D2A6779}" srcOrd="5" destOrd="0" presId="urn:microsoft.com/office/officeart/2005/8/layout/process1"/>
    <dgm:cxn modelId="{43197D4A-3A2E-4B19-9C7E-0EDD51AC6D23}" type="presParOf" srcId="{2480FE03-1E83-4B81-9A52-209D5D2A6779}" destId="{76AE8469-6D07-472E-B721-E3E18505BB5B}" srcOrd="0" destOrd="0" presId="urn:microsoft.com/office/officeart/2005/8/layout/process1"/>
    <dgm:cxn modelId="{391C1C40-AF16-43EE-9718-C1EA210EC105}" type="presParOf" srcId="{55C01A70-40B2-4629-AD16-1B28D752701B}" destId="{A03A63D1-C043-482E-B856-4D6FD220D763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8EE55545-F9D8-4313-BD59-AC422EE4D95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BCBA35F4-DD8F-4E86-B723-D88DFB5EF395}">
      <dgm:prSet phldrT="[Texto]"/>
      <dgm:spPr>
        <a:solidFill>
          <a:schemeClr val="accent1">
            <a:hueOff val="0"/>
            <a:satOff val="0"/>
            <a:lumOff val="0"/>
            <a:alpha val="40000"/>
          </a:schemeClr>
        </a:solidFill>
      </dgm:spPr>
      <dgm:t>
        <a:bodyPr/>
        <a:lstStyle/>
        <a:p>
          <a:endParaRPr lang="es-ES" dirty="0"/>
        </a:p>
      </dgm:t>
    </dgm:pt>
    <dgm:pt modelId="{D8994433-497D-4427-B2E5-42130BF6806E}" type="parTrans" cxnId="{AFEA96AA-111E-4A2E-88D0-D119D0863302}">
      <dgm:prSet/>
      <dgm:spPr/>
      <dgm:t>
        <a:bodyPr/>
        <a:lstStyle/>
        <a:p>
          <a:endParaRPr lang="es-ES"/>
        </a:p>
      </dgm:t>
    </dgm:pt>
    <dgm:pt modelId="{2FDD55CA-A673-486C-9163-EC60CC740FE1}" type="sibTrans" cxnId="{AFEA96AA-111E-4A2E-88D0-D119D0863302}">
      <dgm:prSet/>
      <dgm:spPr/>
      <dgm:t>
        <a:bodyPr/>
        <a:lstStyle/>
        <a:p>
          <a:endParaRPr lang="es-ES"/>
        </a:p>
      </dgm:t>
    </dgm:pt>
    <dgm:pt modelId="{41401924-37F9-4552-AD1A-A871BA8EAA10}">
      <dgm:prSet phldrT="[Texto]"/>
      <dgm:spPr>
        <a:solidFill>
          <a:schemeClr val="accent3"/>
        </a:solidFill>
      </dgm:spPr>
      <dgm:t>
        <a:bodyPr tIns="0" bIns="0"/>
        <a:lstStyle/>
        <a:p>
          <a:r>
            <a:rPr lang="es-ES" dirty="0" smtClean="0"/>
            <a:t>Bien </a:t>
          </a:r>
          <a:br>
            <a:rPr lang="es-ES" dirty="0" smtClean="0"/>
          </a:br>
          <a:r>
            <a:rPr lang="es-ES" dirty="0" smtClean="0"/>
            <a:t>Inmueble</a:t>
          </a:r>
          <a:endParaRPr lang="es-ES" dirty="0"/>
        </a:p>
      </dgm:t>
    </dgm:pt>
    <dgm:pt modelId="{F1639811-3D1B-4532-81BB-5CEE3FD34019}" type="parTrans" cxnId="{C97E86C1-1B17-4995-972E-D7B354C43FB4}">
      <dgm:prSet/>
      <dgm:spPr/>
      <dgm:t>
        <a:bodyPr/>
        <a:lstStyle/>
        <a:p>
          <a:endParaRPr lang="es-ES"/>
        </a:p>
      </dgm:t>
    </dgm:pt>
    <dgm:pt modelId="{B05DDA6F-2030-44AB-A797-F54C1B0FBE47}" type="sibTrans" cxnId="{C97E86C1-1B17-4995-972E-D7B354C43FB4}">
      <dgm:prSet/>
      <dgm:spPr/>
      <dgm:t>
        <a:bodyPr/>
        <a:lstStyle/>
        <a:p>
          <a:endParaRPr lang="es-ES"/>
        </a:p>
      </dgm:t>
    </dgm:pt>
    <dgm:pt modelId="{1C0EF05F-FC0A-40B2-9C94-73046A32A45E}">
      <dgm:prSet phldrT="[Texto]"/>
      <dgm:spPr>
        <a:solidFill>
          <a:schemeClr val="accent6">
            <a:alpha val="40000"/>
          </a:schemeClr>
        </a:solidFill>
      </dgm:spPr>
      <dgm:t>
        <a:bodyPr/>
        <a:lstStyle/>
        <a:p>
          <a:endParaRPr lang="es-ES" dirty="0"/>
        </a:p>
      </dgm:t>
    </dgm:pt>
    <dgm:pt modelId="{EAC254C2-993E-44AB-B1D4-518C2B1D0544}" type="parTrans" cxnId="{83CB085B-4E49-458A-949A-1EB6A7C8AA25}">
      <dgm:prSet/>
      <dgm:spPr/>
      <dgm:t>
        <a:bodyPr/>
        <a:lstStyle/>
        <a:p>
          <a:endParaRPr lang="es-ES"/>
        </a:p>
      </dgm:t>
    </dgm:pt>
    <dgm:pt modelId="{88189BDE-BEE9-4629-B1F2-53C169E331F7}" type="sibTrans" cxnId="{83CB085B-4E49-458A-949A-1EB6A7C8AA25}">
      <dgm:prSet/>
      <dgm:spPr/>
      <dgm:t>
        <a:bodyPr/>
        <a:lstStyle/>
        <a:p>
          <a:endParaRPr lang="es-ES"/>
        </a:p>
      </dgm:t>
    </dgm:pt>
    <dgm:pt modelId="{9F561D8E-D0AB-4429-937D-B5F0F47144CF}">
      <dgm:prSet phldrT="[Texto]"/>
      <dgm:spPr>
        <a:solidFill>
          <a:schemeClr val="accent2">
            <a:alpha val="40000"/>
          </a:schemeClr>
        </a:solidFill>
      </dgm:spPr>
      <dgm:t>
        <a:bodyPr/>
        <a:lstStyle/>
        <a:p>
          <a:endParaRPr lang="es-ES" dirty="0"/>
        </a:p>
      </dgm:t>
    </dgm:pt>
    <dgm:pt modelId="{414F35FE-EDE5-4A88-9ACA-45E906A59880}" type="sibTrans" cxnId="{929A1DF3-0CEF-4478-B799-3172E9116B5D}">
      <dgm:prSet/>
      <dgm:spPr/>
      <dgm:t>
        <a:bodyPr/>
        <a:lstStyle/>
        <a:p>
          <a:endParaRPr lang="es-ES"/>
        </a:p>
      </dgm:t>
    </dgm:pt>
    <dgm:pt modelId="{60C31035-407C-4466-9BAC-423947C0CB35}" type="parTrans" cxnId="{929A1DF3-0CEF-4478-B799-3172E9116B5D}">
      <dgm:prSet/>
      <dgm:spPr/>
      <dgm:t>
        <a:bodyPr/>
        <a:lstStyle/>
        <a:p>
          <a:endParaRPr lang="es-ES"/>
        </a:p>
      </dgm:t>
    </dgm:pt>
    <dgm:pt modelId="{55C01A70-40B2-4629-AD16-1B28D752701B}" type="pres">
      <dgm:prSet presAssocID="{8EE55545-F9D8-4313-BD59-AC422EE4D95F}" presName="Name0" presStyleCnt="0">
        <dgm:presLayoutVars>
          <dgm:dir/>
          <dgm:resizeHandles val="exact"/>
        </dgm:presLayoutVars>
      </dgm:prSet>
      <dgm:spPr/>
    </dgm:pt>
    <dgm:pt modelId="{4BDA2CA8-0542-44C1-985C-A0043D02B460}" type="pres">
      <dgm:prSet presAssocID="{BCBA35F4-DD8F-4E86-B723-D88DFB5EF39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2058E5E-C81A-4433-92BF-B4248ECB8FB9}" type="pres">
      <dgm:prSet presAssocID="{2FDD55CA-A673-486C-9163-EC60CC740FE1}" presName="sibTrans" presStyleLbl="sibTrans2D1" presStyleIdx="0" presStyleCnt="3"/>
      <dgm:spPr/>
      <dgm:t>
        <a:bodyPr/>
        <a:lstStyle/>
        <a:p>
          <a:endParaRPr lang="es-ES"/>
        </a:p>
      </dgm:t>
    </dgm:pt>
    <dgm:pt modelId="{8D443D6B-CAA4-4239-9D3F-69E69AD62EAA}" type="pres">
      <dgm:prSet presAssocID="{2FDD55CA-A673-486C-9163-EC60CC740FE1}" presName="connectorText" presStyleLbl="sibTrans2D1" presStyleIdx="0" presStyleCnt="3"/>
      <dgm:spPr/>
      <dgm:t>
        <a:bodyPr/>
        <a:lstStyle/>
        <a:p>
          <a:endParaRPr lang="es-ES"/>
        </a:p>
      </dgm:t>
    </dgm:pt>
    <dgm:pt modelId="{CD02E1A0-034D-44D9-917B-DE2A81C814AB}" type="pres">
      <dgm:prSet presAssocID="{9F561D8E-D0AB-4429-937D-B5F0F47144C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02814B5-1604-42C9-AEFE-D5431DCF7C4B}" type="pres">
      <dgm:prSet presAssocID="{414F35FE-EDE5-4A88-9ACA-45E906A59880}" presName="sibTrans" presStyleLbl="sibTrans2D1" presStyleIdx="1" presStyleCnt="3"/>
      <dgm:spPr/>
      <dgm:t>
        <a:bodyPr/>
        <a:lstStyle/>
        <a:p>
          <a:endParaRPr lang="es-ES"/>
        </a:p>
      </dgm:t>
    </dgm:pt>
    <dgm:pt modelId="{EFC8DBCF-2139-4C72-8D13-FABAB1B2BE6E}" type="pres">
      <dgm:prSet presAssocID="{414F35FE-EDE5-4A88-9ACA-45E906A59880}" presName="connectorText" presStyleLbl="sibTrans2D1" presStyleIdx="1" presStyleCnt="3"/>
      <dgm:spPr/>
      <dgm:t>
        <a:bodyPr/>
        <a:lstStyle/>
        <a:p>
          <a:endParaRPr lang="es-ES"/>
        </a:p>
      </dgm:t>
    </dgm:pt>
    <dgm:pt modelId="{F9FED2AA-C2CD-4959-B452-76E5CC0DD17D}" type="pres">
      <dgm:prSet presAssocID="{41401924-37F9-4552-AD1A-A871BA8EAA1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480FE03-1E83-4B81-9A52-209D5D2A6779}" type="pres">
      <dgm:prSet presAssocID="{B05DDA6F-2030-44AB-A797-F54C1B0FBE47}" presName="sibTrans" presStyleLbl="sibTrans2D1" presStyleIdx="2" presStyleCnt="3"/>
      <dgm:spPr/>
      <dgm:t>
        <a:bodyPr/>
        <a:lstStyle/>
        <a:p>
          <a:endParaRPr lang="es-ES"/>
        </a:p>
      </dgm:t>
    </dgm:pt>
    <dgm:pt modelId="{76AE8469-6D07-472E-B721-E3E18505BB5B}" type="pres">
      <dgm:prSet presAssocID="{B05DDA6F-2030-44AB-A797-F54C1B0FBE47}" presName="connectorText" presStyleLbl="sibTrans2D1" presStyleIdx="2" presStyleCnt="3"/>
      <dgm:spPr/>
      <dgm:t>
        <a:bodyPr/>
        <a:lstStyle/>
        <a:p>
          <a:endParaRPr lang="es-ES"/>
        </a:p>
      </dgm:t>
    </dgm:pt>
    <dgm:pt modelId="{A03A63D1-C043-482E-B856-4D6FD220D763}" type="pres">
      <dgm:prSet presAssocID="{1C0EF05F-FC0A-40B2-9C94-73046A32A45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E2F4DCE-EF6A-4ACB-AE8A-7216509438BF}" type="presOf" srcId="{414F35FE-EDE5-4A88-9ACA-45E906A59880}" destId="{B02814B5-1604-42C9-AEFE-D5431DCF7C4B}" srcOrd="0" destOrd="0" presId="urn:microsoft.com/office/officeart/2005/8/layout/process1"/>
    <dgm:cxn modelId="{7833E628-59C8-44D0-91C1-153390EA6123}" type="presOf" srcId="{414F35FE-EDE5-4A88-9ACA-45E906A59880}" destId="{EFC8DBCF-2139-4C72-8D13-FABAB1B2BE6E}" srcOrd="1" destOrd="0" presId="urn:microsoft.com/office/officeart/2005/8/layout/process1"/>
    <dgm:cxn modelId="{95A24C69-0E34-42E7-9850-78039BBB6E2A}" type="presOf" srcId="{B05DDA6F-2030-44AB-A797-F54C1B0FBE47}" destId="{2480FE03-1E83-4B81-9A52-209D5D2A6779}" srcOrd="0" destOrd="0" presId="urn:microsoft.com/office/officeart/2005/8/layout/process1"/>
    <dgm:cxn modelId="{E4980E4A-9D1D-4B94-ADAC-E5808F0AC078}" type="presOf" srcId="{2FDD55CA-A673-486C-9163-EC60CC740FE1}" destId="{92058E5E-C81A-4433-92BF-B4248ECB8FB9}" srcOrd="0" destOrd="0" presId="urn:microsoft.com/office/officeart/2005/8/layout/process1"/>
    <dgm:cxn modelId="{79E484F1-F27A-4994-9B91-F4D1840EF712}" type="presOf" srcId="{41401924-37F9-4552-AD1A-A871BA8EAA10}" destId="{F9FED2AA-C2CD-4959-B452-76E5CC0DD17D}" srcOrd="0" destOrd="0" presId="urn:microsoft.com/office/officeart/2005/8/layout/process1"/>
    <dgm:cxn modelId="{AFEA96AA-111E-4A2E-88D0-D119D0863302}" srcId="{8EE55545-F9D8-4313-BD59-AC422EE4D95F}" destId="{BCBA35F4-DD8F-4E86-B723-D88DFB5EF395}" srcOrd="0" destOrd="0" parTransId="{D8994433-497D-4427-B2E5-42130BF6806E}" sibTransId="{2FDD55CA-A673-486C-9163-EC60CC740FE1}"/>
    <dgm:cxn modelId="{6DF06A93-A463-4B8D-8445-B597F8747F70}" type="presOf" srcId="{8EE55545-F9D8-4313-BD59-AC422EE4D95F}" destId="{55C01A70-40B2-4629-AD16-1B28D752701B}" srcOrd="0" destOrd="0" presId="urn:microsoft.com/office/officeart/2005/8/layout/process1"/>
    <dgm:cxn modelId="{AE668808-2759-4B51-831D-84D00CACA193}" type="presOf" srcId="{1C0EF05F-FC0A-40B2-9C94-73046A32A45E}" destId="{A03A63D1-C043-482E-B856-4D6FD220D763}" srcOrd="0" destOrd="0" presId="urn:microsoft.com/office/officeart/2005/8/layout/process1"/>
    <dgm:cxn modelId="{316E0686-AD0A-4F69-9DA8-729EE4E776F8}" type="presOf" srcId="{9F561D8E-D0AB-4429-937D-B5F0F47144CF}" destId="{CD02E1A0-034D-44D9-917B-DE2A81C814AB}" srcOrd="0" destOrd="0" presId="urn:microsoft.com/office/officeart/2005/8/layout/process1"/>
    <dgm:cxn modelId="{3A890388-4622-49C7-A677-7A815F8AB3C8}" type="presOf" srcId="{B05DDA6F-2030-44AB-A797-F54C1B0FBE47}" destId="{76AE8469-6D07-472E-B721-E3E18505BB5B}" srcOrd="1" destOrd="0" presId="urn:microsoft.com/office/officeart/2005/8/layout/process1"/>
    <dgm:cxn modelId="{83CB085B-4E49-458A-949A-1EB6A7C8AA25}" srcId="{8EE55545-F9D8-4313-BD59-AC422EE4D95F}" destId="{1C0EF05F-FC0A-40B2-9C94-73046A32A45E}" srcOrd="3" destOrd="0" parTransId="{EAC254C2-993E-44AB-B1D4-518C2B1D0544}" sibTransId="{88189BDE-BEE9-4629-B1F2-53C169E331F7}"/>
    <dgm:cxn modelId="{C97E86C1-1B17-4995-972E-D7B354C43FB4}" srcId="{8EE55545-F9D8-4313-BD59-AC422EE4D95F}" destId="{41401924-37F9-4552-AD1A-A871BA8EAA10}" srcOrd="2" destOrd="0" parTransId="{F1639811-3D1B-4532-81BB-5CEE3FD34019}" sibTransId="{B05DDA6F-2030-44AB-A797-F54C1B0FBE47}"/>
    <dgm:cxn modelId="{929A1DF3-0CEF-4478-B799-3172E9116B5D}" srcId="{8EE55545-F9D8-4313-BD59-AC422EE4D95F}" destId="{9F561D8E-D0AB-4429-937D-B5F0F47144CF}" srcOrd="1" destOrd="0" parTransId="{60C31035-407C-4466-9BAC-423947C0CB35}" sibTransId="{414F35FE-EDE5-4A88-9ACA-45E906A59880}"/>
    <dgm:cxn modelId="{F23F86D5-D4FB-45A1-8012-25E88A1A548E}" type="presOf" srcId="{BCBA35F4-DD8F-4E86-B723-D88DFB5EF395}" destId="{4BDA2CA8-0542-44C1-985C-A0043D02B460}" srcOrd="0" destOrd="0" presId="urn:microsoft.com/office/officeart/2005/8/layout/process1"/>
    <dgm:cxn modelId="{9DDBD3F4-219E-4AFD-B1A5-9852D686CFBF}" type="presOf" srcId="{2FDD55CA-A673-486C-9163-EC60CC740FE1}" destId="{8D443D6B-CAA4-4239-9D3F-69E69AD62EAA}" srcOrd="1" destOrd="0" presId="urn:microsoft.com/office/officeart/2005/8/layout/process1"/>
    <dgm:cxn modelId="{37927D96-979A-4D48-872C-D1B9A4D3A7B2}" type="presParOf" srcId="{55C01A70-40B2-4629-AD16-1B28D752701B}" destId="{4BDA2CA8-0542-44C1-985C-A0043D02B460}" srcOrd="0" destOrd="0" presId="urn:microsoft.com/office/officeart/2005/8/layout/process1"/>
    <dgm:cxn modelId="{A5A8A3FF-F2A9-4DBB-93C2-1E6E12162726}" type="presParOf" srcId="{55C01A70-40B2-4629-AD16-1B28D752701B}" destId="{92058E5E-C81A-4433-92BF-B4248ECB8FB9}" srcOrd="1" destOrd="0" presId="urn:microsoft.com/office/officeart/2005/8/layout/process1"/>
    <dgm:cxn modelId="{234AF4C2-7311-440E-A45C-1A3E7EA1284A}" type="presParOf" srcId="{92058E5E-C81A-4433-92BF-B4248ECB8FB9}" destId="{8D443D6B-CAA4-4239-9D3F-69E69AD62EAA}" srcOrd="0" destOrd="0" presId="urn:microsoft.com/office/officeart/2005/8/layout/process1"/>
    <dgm:cxn modelId="{18E3010C-748D-4053-868C-65A522D2A871}" type="presParOf" srcId="{55C01A70-40B2-4629-AD16-1B28D752701B}" destId="{CD02E1A0-034D-44D9-917B-DE2A81C814AB}" srcOrd="2" destOrd="0" presId="urn:microsoft.com/office/officeart/2005/8/layout/process1"/>
    <dgm:cxn modelId="{C74505BB-660D-49E2-8E23-DF64CAE07CE2}" type="presParOf" srcId="{55C01A70-40B2-4629-AD16-1B28D752701B}" destId="{B02814B5-1604-42C9-AEFE-D5431DCF7C4B}" srcOrd="3" destOrd="0" presId="urn:microsoft.com/office/officeart/2005/8/layout/process1"/>
    <dgm:cxn modelId="{7E9A009C-EE42-47C4-9E15-C099B000B2F8}" type="presParOf" srcId="{B02814B5-1604-42C9-AEFE-D5431DCF7C4B}" destId="{EFC8DBCF-2139-4C72-8D13-FABAB1B2BE6E}" srcOrd="0" destOrd="0" presId="urn:microsoft.com/office/officeart/2005/8/layout/process1"/>
    <dgm:cxn modelId="{06FC8044-3CEB-45A8-90FA-4EB791833721}" type="presParOf" srcId="{55C01A70-40B2-4629-AD16-1B28D752701B}" destId="{F9FED2AA-C2CD-4959-B452-76E5CC0DD17D}" srcOrd="4" destOrd="0" presId="urn:microsoft.com/office/officeart/2005/8/layout/process1"/>
    <dgm:cxn modelId="{AE53F8F1-C231-4983-BE84-E5851CFBA1B2}" type="presParOf" srcId="{55C01A70-40B2-4629-AD16-1B28D752701B}" destId="{2480FE03-1E83-4B81-9A52-209D5D2A6779}" srcOrd="5" destOrd="0" presId="urn:microsoft.com/office/officeart/2005/8/layout/process1"/>
    <dgm:cxn modelId="{43197D4A-3A2E-4B19-9C7E-0EDD51AC6D23}" type="presParOf" srcId="{2480FE03-1E83-4B81-9A52-209D5D2A6779}" destId="{76AE8469-6D07-472E-B721-E3E18505BB5B}" srcOrd="0" destOrd="0" presId="urn:microsoft.com/office/officeart/2005/8/layout/process1"/>
    <dgm:cxn modelId="{391C1C40-AF16-43EE-9718-C1EA210EC105}" type="presParOf" srcId="{55C01A70-40B2-4629-AD16-1B28D752701B}" destId="{A03A63D1-C043-482E-B856-4D6FD220D763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8EE55545-F9D8-4313-BD59-AC422EE4D95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BCBA35F4-DD8F-4E86-B723-D88DFB5EF395}">
      <dgm:prSet phldrT="[Texto]"/>
      <dgm:spPr>
        <a:solidFill>
          <a:schemeClr val="accent1">
            <a:hueOff val="0"/>
            <a:satOff val="0"/>
            <a:lumOff val="0"/>
            <a:alpha val="40000"/>
          </a:schemeClr>
        </a:solidFill>
      </dgm:spPr>
      <dgm:t>
        <a:bodyPr/>
        <a:lstStyle/>
        <a:p>
          <a:endParaRPr lang="es-ES" dirty="0"/>
        </a:p>
      </dgm:t>
    </dgm:pt>
    <dgm:pt modelId="{D8994433-497D-4427-B2E5-42130BF6806E}" type="parTrans" cxnId="{AFEA96AA-111E-4A2E-88D0-D119D0863302}">
      <dgm:prSet/>
      <dgm:spPr/>
      <dgm:t>
        <a:bodyPr/>
        <a:lstStyle/>
        <a:p>
          <a:endParaRPr lang="es-ES"/>
        </a:p>
      </dgm:t>
    </dgm:pt>
    <dgm:pt modelId="{2FDD55CA-A673-486C-9163-EC60CC740FE1}" type="sibTrans" cxnId="{AFEA96AA-111E-4A2E-88D0-D119D0863302}">
      <dgm:prSet/>
      <dgm:spPr/>
      <dgm:t>
        <a:bodyPr/>
        <a:lstStyle/>
        <a:p>
          <a:endParaRPr lang="es-ES"/>
        </a:p>
      </dgm:t>
    </dgm:pt>
    <dgm:pt modelId="{41401924-37F9-4552-AD1A-A871BA8EAA10}">
      <dgm:prSet phldrT="[Texto]"/>
      <dgm:spPr>
        <a:solidFill>
          <a:schemeClr val="accent3"/>
        </a:solidFill>
      </dgm:spPr>
      <dgm:t>
        <a:bodyPr tIns="0" bIns="0"/>
        <a:lstStyle/>
        <a:p>
          <a:r>
            <a:rPr lang="es-ES" dirty="0" smtClean="0"/>
            <a:t>Bien </a:t>
          </a:r>
          <a:br>
            <a:rPr lang="es-ES" dirty="0" smtClean="0"/>
          </a:br>
          <a:r>
            <a:rPr lang="es-ES" dirty="0" smtClean="0"/>
            <a:t>Inmueble</a:t>
          </a:r>
          <a:endParaRPr lang="es-ES" dirty="0"/>
        </a:p>
      </dgm:t>
    </dgm:pt>
    <dgm:pt modelId="{F1639811-3D1B-4532-81BB-5CEE3FD34019}" type="parTrans" cxnId="{C97E86C1-1B17-4995-972E-D7B354C43FB4}">
      <dgm:prSet/>
      <dgm:spPr/>
      <dgm:t>
        <a:bodyPr/>
        <a:lstStyle/>
        <a:p>
          <a:endParaRPr lang="es-ES"/>
        </a:p>
      </dgm:t>
    </dgm:pt>
    <dgm:pt modelId="{B05DDA6F-2030-44AB-A797-F54C1B0FBE47}" type="sibTrans" cxnId="{C97E86C1-1B17-4995-972E-D7B354C43FB4}">
      <dgm:prSet/>
      <dgm:spPr/>
      <dgm:t>
        <a:bodyPr/>
        <a:lstStyle/>
        <a:p>
          <a:endParaRPr lang="es-ES"/>
        </a:p>
      </dgm:t>
    </dgm:pt>
    <dgm:pt modelId="{1C0EF05F-FC0A-40B2-9C94-73046A32A45E}">
      <dgm:prSet phldrT="[Texto]"/>
      <dgm:spPr>
        <a:solidFill>
          <a:schemeClr val="accent6">
            <a:alpha val="40000"/>
          </a:schemeClr>
        </a:solidFill>
      </dgm:spPr>
      <dgm:t>
        <a:bodyPr/>
        <a:lstStyle/>
        <a:p>
          <a:endParaRPr lang="es-ES" dirty="0"/>
        </a:p>
      </dgm:t>
    </dgm:pt>
    <dgm:pt modelId="{EAC254C2-993E-44AB-B1D4-518C2B1D0544}" type="parTrans" cxnId="{83CB085B-4E49-458A-949A-1EB6A7C8AA25}">
      <dgm:prSet/>
      <dgm:spPr/>
      <dgm:t>
        <a:bodyPr/>
        <a:lstStyle/>
        <a:p>
          <a:endParaRPr lang="es-ES"/>
        </a:p>
      </dgm:t>
    </dgm:pt>
    <dgm:pt modelId="{88189BDE-BEE9-4629-B1F2-53C169E331F7}" type="sibTrans" cxnId="{83CB085B-4E49-458A-949A-1EB6A7C8AA25}">
      <dgm:prSet/>
      <dgm:spPr/>
      <dgm:t>
        <a:bodyPr/>
        <a:lstStyle/>
        <a:p>
          <a:endParaRPr lang="es-ES"/>
        </a:p>
      </dgm:t>
    </dgm:pt>
    <dgm:pt modelId="{9F561D8E-D0AB-4429-937D-B5F0F47144CF}">
      <dgm:prSet phldrT="[Texto]"/>
      <dgm:spPr>
        <a:solidFill>
          <a:schemeClr val="accent2">
            <a:alpha val="40000"/>
          </a:schemeClr>
        </a:solidFill>
      </dgm:spPr>
      <dgm:t>
        <a:bodyPr/>
        <a:lstStyle/>
        <a:p>
          <a:endParaRPr lang="es-ES" dirty="0"/>
        </a:p>
      </dgm:t>
    </dgm:pt>
    <dgm:pt modelId="{414F35FE-EDE5-4A88-9ACA-45E906A59880}" type="sibTrans" cxnId="{929A1DF3-0CEF-4478-B799-3172E9116B5D}">
      <dgm:prSet/>
      <dgm:spPr/>
      <dgm:t>
        <a:bodyPr/>
        <a:lstStyle/>
        <a:p>
          <a:endParaRPr lang="es-ES"/>
        </a:p>
      </dgm:t>
    </dgm:pt>
    <dgm:pt modelId="{60C31035-407C-4466-9BAC-423947C0CB35}" type="parTrans" cxnId="{929A1DF3-0CEF-4478-B799-3172E9116B5D}">
      <dgm:prSet/>
      <dgm:spPr/>
      <dgm:t>
        <a:bodyPr/>
        <a:lstStyle/>
        <a:p>
          <a:endParaRPr lang="es-ES"/>
        </a:p>
      </dgm:t>
    </dgm:pt>
    <dgm:pt modelId="{55C01A70-40B2-4629-AD16-1B28D752701B}" type="pres">
      <dgm:prSet presAssocID="{8EE55545-F9D8-4313-BD59-AC422EE4D95F}" presName="Name0" presStyleCnt="0">
        <dgm:presLayoutVars>
          <dgm:dir/>
          <dgm:resizeHandles val="exact"/>
        </dgm:presLayoutVars>
      </dgm:prSet>
      <dgm:spPr/>
    </dgm:pt>
    <dgm:pt modelId="{4BDA2CA8-0542-44C1-985C-A0043D02B460}" type="pres">
      <dgm:prSet presAssocID="{BCBA35F4-DD8F-4E86-B723-D88DFB5EF39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2058E5E-C81A-4433-92BF-B4248ECB8FB9}" type="pres">
      <dgm:prSet presAssocID="{2FDD55CA-A673-486C-9163-EC60CC740FE1}" presName="sibTrans" presStyleLbl="sibTrans2D1" presStyleIdx="0" presStyleCnt="3"/>
      <dgm:spPr/>
      <dgm:t>
        <a:bodyPr/>
        <a:lstStyle/>
        <a:p>
          <a:endParaRPr lang="es-ES"/>
        </a:p>
      </dgm:t>
    </dgm:pt>
    <dgm:pt modelId="{8D443D6B-CAA4-4239-9D3F-69E69AD62EAA}" type="pres">
      <dgm:prSet presAssocID="{2FDD55CA-A673-486C-9163-EC60CC740FE1}" presName="connectorText" presStyleLbl="sibTrans2D1" presStyleIdx="0" presStyleCnt="3"/>
      <dgm:spPr/>
      <dgm:t>
        <a:bodyPr/>
        <a:lstStyle/>
        <a:p>
          <a:endParaRPr lang="es-ES"/>
        </a:p>
      </dgm:t>
    </dgm:pt>
    <dgm:pt modelId="{CD02E1A0-034D-44D9-917B-DE2A81C814AB}" type="pres">
      <dgm:prSet presAssocID="{9F561D8E-D0AB-4429-937D-B5F0F47144C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02814B5-1604-42C9-AEFE-D5431DCF7C4B}" type="pres">
      <dgm:prSet presAssocID="{414F35FE-EDE5-4A88-9ACA-45E906A59880}" presName="sibTrans" presStyleLbl="sibTrans2D1" presStyleIdx="1" presStyleCnt="3"/>
      <dgm:spPr/>
      <dgm:t>
        <a:bodyPr/>
        <a:lstStyle/>
        <a:p>
          <a:endParaRPr lang="es-ES"/>
        </a:p>
      </dgm:t>
    </dgm:pt>
    <dgm:pt modelId="{EFC8DBCF-2139-4C72-8D13-FABAB1B2BE6E}" type="pres">
      <dgm:prSet presAssocID="{414F35FE-EDE5-4A88-9ACA-45E906A59880}" presName="connectorText" presStyleLbl="sibTrans2D1" presStyleIdx="1" presStyleCnt="3"/>
      <dgm:spPr/>
      <dgm:t>
        <a:bodyPr/>
        <a:lstStyle/>
        <a:p>
          <a:endParaRPr lang="es-ES"/>
        </a:p>
      </dgm:t>
    </dgm:pt>
    <dgm:pt modelId="{F9FED2AA-C2CD-4959-B452-76E5CC0DD17D}" type="pres">
      <dgm:prSet presAssocID="{41401924-37F9-4552-AD1A-A871BA8EAA1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480FE03-1E83-4B81-9A52-209D5D2A6779}" type="pres">
      <dgm:prSet presAssocID="{B05DDA6F-2030-44AB-A797-F54C1B0FBE47}" presName="sibTrans" presStyleLbl="sibTrans2D1" presStyleIdx="2" presStyleCnt="3"/>
      <dgm:spPr/>
      <dgm:t>
        <a:bodyPr/>
        <a:lstStyle/>
        <a:p>
          <a:endParaRPr lang="es-ES"/>
        </a:p>
      </dgm:t>
    </dgm:pt>
    <dgm:pt modelId="{76AE8469-6D07-472E-B721-E3E18505BB5B}" type="pres">
      <dgm:prSet presAssocID="{B05DDA6F-2030-44AB-A797-F54C1B0FBE47}" presName="connectorText" presStyleLbl="sibTrans2D1" presStyleIdx="2" presStyleCnt="3"/>
      <dgm:spPr/>
      <dgm:t>
        <a:bodyPr/>
        <a:lstStyle/>
        <a:p>
          <a:endParaRPr lang="es-ES"/>
        </a:p>
      </dgm:t>
    </dgm:pt>
    <dgm:pt modelId="{A03A63D1-C043-482E-B856-4D6FD220D763}" type="pres">
      <dgm:prSet presAssocID="{1C0EF05F-FC0A-40B2-9C94-73046A32A45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E2F4DCE-EF6A-4ACB-AE8A-7216509438BF}" type="presOf" srcId="{414F35FE-EDE5-4A88-9ACA-45E906A59880}" destId="{B02814B5-1604-42C9-AEFE-D5431DCF7C4B}" srcOrd="0" destOrd="0" presId="urn:microsoft.com/office/officeart/2005/8/layout/process1"/>
    <dgm:cxn modelId="{7833E628-59C8-44D0-91C1-153390EA6123}" type="presOf" srcId="{414F35FE-EDE5-4A88-9ACA-45E906A59880}" destId="{EFC8DBCF-2139-4C72-8D13-FABAB1B2BE6E}" srcOrd="1" destOrd="0" presId="urn:microsoft.com/office/officeart/2005/8/layout/process1"/>
    <dgm:cxn modelId="{95A24C69-0E34-42E7-9850-78039BBB6E2A}" type="presOf" srcId="{B05DDA6F-2030-44AB-A797-F54C1B0FBE47}" destId="{2480FE03-1E83-4B81-9A52-209D5D2A6779}" srcOrd="0" destOrd="0" presId="urn:microsoft.com/office/officeart/2005/8/layout/process1"/>
    <dgm:cxn modelId="{E4980E4A-9D1D-4B94-ADAC-E5808F0AC078}" type="presOf" srcId="{2FDD55CA-A673-486C-9163-EC60CC740FE1}" destId="{92058E5E-C81A-4433-92BF-B4248ECB8FB9}" srcOrd="0" destOrd="0" presId="urn:microsoft.com/office/officeart/2005/8/layout/process1"/>
    <dgm:cxn modelId="{79E484F1-F27A-4994-9B91-F4D1840EF712}" type="presOf" srcId="{41401924-37F9-4552-AD1A-A871BA8EAA10}" destId="{F9FED2AA-C2CD-4959-B452-76E5CC0DD17D}" srcOrd="0" destOrd="0" presId="urn:microsoft.com/office/officeart/2005/8/layout/process1"/>
    <dgm:cxn modelId="{AFEA96AA-111E-4A2E-88D0-D119D0863302}" srcId="{8EE55545-F9D8-4313-BD59-AC422EE4D95F}" destId="{BCBA35F4-DD8F-4E86-B723-D88DFB5EF395}" srcOrd="0" destOrd="0" parTransId="{D8994433-497D-4427-B2E5-42130BF6806E}" sibTransId="{2FDD55CA-A673-486C-9163-EC60CC740FE1}"/>
    <dgm:cxn modelId="{6DF06A93-A463-4B8D-8445-B597F8747F70}" type="presOf" srcId="{8EE55545-F9D8-4313-BD59-AC422EE4D95F}" destId="{55C01A70-40B2-4629-AD16-1B28D752701B}" srcOrd="0" destOrd="0" presId="urn:microsoft.com/office/officeart/2005/8/layout/process1"/>
    <dgm:cxn modelId="{AE668808-2759-4B51-831D-84D00CACA193}" type="presOf" srcId="{1C0EF05F-FC0A-40B2-9C94-73046A32A45E}" destId="{A03A63D1-C043-482E-B856-4D6FD220D763}" srcOrd="0" destOrd="0" presId="urn:microsoft.com/office/officeart/2005/8/layout/process1"/>
    <dgm:cxn modelId="{316E0686-AD0A-4F69-9DA8-729EE4E776F8}" type="presOf" srcId="{9F561D8E-D0AB-4429-937D-B5F0F47144CF}" destId="{CD02E1A0-034D-44D9-917B-DE2A81C814AB}" srcOrd="0" destOrd="0" presId="urn:microsoft.com/office/officeart/2005/8/layout/process1"/>
    <dgm:cxn modelId="{3A890388-4622-49C7-A677-7A815F8AB3C8}" type="presOf" srcId="{B05DDA6F-2030-44AB-A797-F54C1B0FBE47}" destId="{76AE8469-6D07-472E-B721-E3E18505BB5B}" srcOrd="1" destOrd="0" presId="urn:microsoft.com/office/officeart/2005/8/layout/process1"/>
    <dgm:cxn modelId="{83CB085B-4E49-458A-949A-1EB6A7C8AA25}" srcId="{8EE55545-F9D8-4313-BD59-AC422EE4D95F}" destId="{1C0EF05F-FC0A-40B2-9C94-73046A32A45E}" srcOrd="3" destOrd="0" parTransId="{EAC254C2-993E-44AB-B1D4-518C2B1D0544}" sibTransId="{88189BDE-BEE9-4629-B1F2-53C169E331F7}"/>
    <dgm:cxn modelId="{C97E86C1-1B17-4995-972E-D7B354C43FB4}" srcId="{8EE55545-F9D8-4313-BD59-AC422EE4D95F}" destId="{41401924-37F9-4552-AD1A-A871BA8EAA10}" srcOrd="2" destOrd="0" parTransId="{F1639811-3D1B-4532-81BB-5CEE3FD34019}" sibTransId="{B05DDA6F-2030-44AB-A797-F54C1B0FBE47}"/>
    <dgm:cxn modelId="{929A1DF3-0CEF-4478-B799-3172E9116B5D}" srcId="{8EE55545-F9D8-4313-BD59-AC422EE4D95F}" destId="{9F561D8E-D0AB-4429-937D-B5F0F47144CF}" srcOrd="1" destOrd="0" parTransId="{60C31035-407C-4466-9BAC-423947C0CB35}" sibTransId="{414F35FE-EDE5-4A88-9ACA-45E906A59880}"/>
    <dgm:cxn modelId="{F23F86D5-D4FB-45A1-8012-25E88A1A548E}" type="presOf" srcId="{BCBA35F4-DD8F-4E86-B723-D88DFB5EF395}" destId="{4BDA2CA8-0542-44C1-985C-A0043D02B460}" srcOrd="0" destOrd="0" presId="urn:microsoft.com/office/officeart/2005/8/layout/process1"/>
    <dgm:cxn modelId="{9DDBD3F4-219E-4AFD-B1A5-9852D686CFBF}" type="presOf" srcId="{2FDD55CA-A673-486C-9163-EC60CC740FE1}" destId="{8D443D6B-CAA4-4239-9D3F-69E69AD62EAA}" srcOrd="1" destOrd="0" presId="urn:microsoft.com/office/officeart/2005/8/layout/process1"/>
    <dgm:cxn modelId="{37927D96-979A-4D48-872C-D1B9A4D3A7B2}" type="presParOf" srcId="{55C01A70-40B2-4629-AD16-1B28D752701B}" destId="{4BDA2CA8-0542-44C1-985C-A0043D02B460}" srcOrd="0" destOrd="0" presId="urn:microsoft.com/office/officeart/2005/8/layout/process1"/>
    <dgm:cxn modelId="{A5A8A3FF-F2A9-4DBB-93C2-1E6E12162726}" type="presParOf" srcId="{55C01A70-40B2-4629-AD16-1B28D752701B}" destId="{92058E5E-C81A-4433-92BF-B4248ECB8FB9}" srcOrd="1" destOrd="0" presId="urn:microsoft.com/office/officeart/2005/8/layout/process1"/>
    <dgm:cxn modelId="{234AF4C2-7311-440E-A45C-1A3E7EA1284A}" type="presParOf" srcId="{92058E5E-C81A-4433-92BF-B4248ECB8FB9}" destId="{8D443D6B-CAA4-4239-9D3F-69E69AD62EAA}" srcOrd="0" destOrd="0" presId="urn:microsoft.com/office/officeart/2005/8/layout/process1"/>
    <dgm:cxn modelId="{18E3010C-748D-4053-868C-65A522D2A871}" type="presParOf" srcId="{55C01A70-40B2-4629-AD16-1B28D752701B}" destId="{CD02E1A0-034D-44D9-917B-DE2A81C814AB}" srcOrd="2" destOrd="0" presId="urn:microsoft.com/office/officeart/2005/8/layout/process1"/>
    <dgm:cxn modelId="{C74505BB-660D-49E2-8E23-DF64CAE07CE2}" type="presParOf" srcId="{55C01A70-40B2-4629-AD16-1B28D752701B}" destId="{B02814B5-1604-42C9-AEFE-D5431DCF7C4B}" srcOrd="3" destOrd="0" presId="urn:microsoft.com/office/officeart/2005/8/layout/process1"/>
    <dgm:cxn modelId="{7E9A009C-EE42-47C4-9E15-C099B000B2F8}" type="presParOf" srcId="{B02814B5-1604-42C9-AEFE-D5431DCF7C4B}" destId="{EFC8DBCF-2139-4C72-8D13-FABAB1B2BE6E}" srcOrd="0" destOrd="0" presId="urn:microsoft.com/office/officeart/2005/8/layout/process1"/>
    <dgm:cxn modelId="{06FC8044-3CEB-45A8-90FA-4EB791833721}" type="presParOf" srcId="{55C01A70-40B2-4629-AD16-1B28D752701B}" destId="{F9FED2AA-C2CD-4959-B452-76E5CC0DD17D}" srcOrd="4" destOrd="0" presId="urn:microsoft.com/office/officeart/2005/8/layout/process1"/>
    <dgm:cxn modelId="{AE53F8F1-C231-4983-BE84-E5851CFBA1B2}" type="presParOf" srcId="{55C01A70-40B2-4629-AD16-1B28D752701B}" destId="{2480FE03-1E83-4B81-9A52-209D5D2A6779}" srcOrd="5" destOrd="0" presId="urn:microsoft.com/office/officeart/2005/8/layout/process1"/>
    <dgm:cxn modelId="{43197D4A-3A2E-4B19-9C7E-0EDD51AC6D23}" type="presParOf" srcId="{2480FE03-1E83-4B81-9A52-209D5D2A6779}" destId="{76AE8469-6D07-472E-B721-E3E18505BB5B}" srcOrd="0" destOrd="0" presId="urn:microsoft.com/office/officeart/2005/8/layout/process1"/>
    <dgm:cxn modelId="{391C1C40-AF16-43EE-9718-C1EA210EC105}" type="presParOf" srcId="{55C01A70-40B2-4629-AD16-1B28D752701B}" destId="{A03A63D1-C043-482E-B856-4D6FD220D763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EE55545-F9D8-4313-BD59-AC422EE4D95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BCBA35F4-DD8F-4E86-B723-D88DFB5EF395}">
      <dgm:prSet phldrT="[Texto]"/>
      <dgm:spPr/>
      <dgm:t>
        <a:bodyPr/>
        <a:lstStyle/>
        <a:p>
          <a:r>
            <a:rPr lang="es-ES" dirty="0" smtClean="0"/>
            <a:t>Inicio</a:t>
          </a:r>
          <a:endParaRPr lang="es-ES" dirty="0"/>
        </a:p>
      </dgm:t>
    </dgm:pt>
    <dgm:pt modelId="{D8994433-497D-4427-B2E5-42130BF6806E}" type="parTrans" cxnId="{AFEA96AA-111E-4A2E-88D0-D119D0863302}">
      <dgm:prSet/>
      <dgm:spPr/>
      <dgm:t>
        <a:bodyPr/>
        <a:lstStyle/>
        <a:p>
          <a:endParaRPr lang="es-ES"/>
        </a:p>
      </dgm:t>
    </dgm:pt>
    <dgm:pt modelId="{2FDD55CA-A673-486C-9163-EC60CC740FE1}" type="sibTrans" cxnId="{AFEA96AA-111E-4A2E-88D0-D119D0863302}">
      <dgm:prSet/>
      <dgm:spPr/>
      <dgm:t>
        <a:bodyPr/>
        <a:lstStyle/>
        <a:p>
          <a:endParaRPr lang="es-ES"/>
        </a:p>
      </dgm:t>
    </dgm:pt>
    <dgm:pt modelId="{9F561D8E-D0AB-4429-937D-B5F0F47144CF}">
      <dgm:prSet phldrT="[Texto]"/>
      <dgm:spPr>
        <a:solidFill>
          <a:schemeClr val="accent2">
            <a:alpha val="40000"/>
          </a:schemeClr>
        </a:solidFill>
      </dgm:spPr>
      <dgm:t>
        <a:bodyPr/>
        <a:lstStyle/>
        <a:p>
          <a:endParaRPr lang="es-ES" dirty="0"/>
        </a:p>
      </dgm:t>
    </dgm:pt>
    <dgm:pt modelId="{60C31035-407C-4466-9BAC-423947C0CB35}" type="parTrans" cxnId="{929A1DF3-0CEF-4478-B799-3172E9116B5D}">
      <dgm:prSet/>
      <dgm:spPr/>
      <dgm:t>
        <a:bodyPr/>
        <a:lstStyle/>
        <a:p>
          <a:endParaRPr lang="es-ES"/>
        </a:p>
      </dgm:t>
    </dgm:pt>
    <dgm:pt modelId="{414F35FE-EDE5-4A88-9ACA-45E906A59880}" type="sibTrans" cxnId="{929A1DF3-0CEF-4478-B799-3172E9116B5D}">
      <dgm:prSet/>
      <dgm:spPr/>
      <dgm:t>
        <a:bodyPr/>
        <a:lstStyle/>
        <a:p>
          <a:endParaRPr lang="es-ES"/>
        </a:p>
      </dgm:t>
    </dgm:pt>
    <dgm:pt modelId="{41401924-37F9-4552-AD1A-A871BA8EAA10}">
      <dgm:prSet phldrT="[Texto]"/>
      <dgm:spPr>
        <a:solidFill>
          <a:schemeClr val="accent3">
            <a:alpha val="40000"/>
          </a:schemeClr>
        </a:solidFill>
      </dgm:spPr>
      <dgm:t>
        <a:bodyPr/>
        <a:lstStyle/>
        <a:p>
          <a:endParaRPr lang="es-ES" dirty="0"/>
        </a:p>
      </dgm:t>
    </dgm:pt>
    <dgm:pt modelId="{F1639811-3D1B-4532-81BB-5CEE3FD34019}" type="parTrans" cxnId="{C97E86C1-1B17-4995-972E-D7B354C43FB4}">
      <dgm:prSet/>
      <dgm:spPr/>
      <dgm:t>
        <a:bodyPr/>
        <a:lstStyle/>
        <a:p>
          <a:endParaRPr lang="es-ES"/>
        </a:p>
      </dgm:t>
    </dgm:pt>
    <dgm:pt modelId="{B05DDA6F-2030-44AB-A797-F54C1B0FBE47}" type="sibTrans" cxnId="{C97E86C1-1B17-4995-972E-D7B354C43FB4}">
      <dgm:prSet/>
      <dgm:spPr/>
      <dgm:t>
        <a:bodyPr/>
        <a:lstStyle/>
        <a:p>
          <a:endParaRPr lang="es-ES"/>
        </a:p>
      </dgm:t>
    </dgm:pt>
    <dgm:pt modelId="{1C0EF05F-FC0A-40B2-9C94-73046A32A45E}">
      <dgm:prSet phldrT="[Texto]"/>
      <dgm:spPr>
        <a:solidFill>
          <a:schemeClr val="accent6">
            <a:alpha val="40000"/>
          </a:schemeClr>
        </a:solidFill>
      </dgm:spPr>
      <dgm:t>
        <a:bodyPr/>
        <a:lstStyle/>
        <a:p>
          <a:endParaRPr lang="es-ES" dirty="0"/>
        </a:p>
      </dgm:t>
    </dgm:pt>
    <dgm:pt modelId="{EAC254C2-993E-44AB-B1D4-518C2B1D0544}" type="parTrans" cxnId="{83CB085B-4E49-458A-949A-1EB6A7C8AA25}">
      <dgm:prSet/>
      <dgm:spPr/>
      <dgm:t>
        <a:bodyPr/>
        <a:lstStyle/>
        <a:p>
          <a:endParaRPr lang="es-ES"/>
        </a:p>
      </dgm:t>
    </dgm:pt>
    <dgm:pt modelId="{88189BDE-BEE9-4629-B1F2-53C169E331F7}" type="sibTrans" cxnId="{83CB085B-4E49-458A-949A-1EB6A7C8AA25}">
      <dgm:prSet/>
      <dgm:spPr/>
      <dgm:t>
        <a:bodyPr/>
        <a:lstStyle/>
        <a:p>
          <a:endParaRPr lang="es-ES"/>
        </a:p>
      </dgm:t>
    </dgm:pt>
    <dgm:pt modelId="{55C01A70-40B2-4629-AD16-1B28D752701B}" type="pres">
      <dgm:prSet presAssocID="{8EE55545-F9D8-4313-BD59-AC422EE4D95F}" presName="Name0" presStyleCnt="0">
        <dgm:presLayoutVars>
          <dgm:dir/>
          <dgm:resizeHandles val="exact"/>
        </dgm:presLayoutVars>
      </dgm:prSet>
      <dgm:spPr/>
    </dgm:pt>
    <dgm:pt modelId="{4BDA2CA8-0542-44C1-985C-A0043D02B460}" type="pres">
      <dgm:prSet presAssocID="{BCBA35F4-DD8F-4E86-B723-D88DFB5EF39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2058E5E-C81A-4433-92BF-B4248ECB8FB9}" type="pres">
      <dgm:prSet presAssocID="{2FDD55CA-A673-486C-9163-EC60CC740FE1}" presName="sibTrans" presStyleLbl="sibTrans2D1" presStyleIdx="0" presStyleCnt="3"/>
      <dgm:spPr/>
      <dgm:t>
        <a:bodyPr/>
        <a:lstStyle/>
        <a:p>
          <a:endParaRPr lang="es-ES"/>
        </a:p>
      </dgm:t>
    </dgm:pt>
    <dgm:pt modelId="{8D443D6B-CAA4-4239-9D3F-69E69AD62EAA}" type="pres">
      <dgm:prSet presAssocID="{2FDD55CA-A673-486C-9163-EC60CC740FE1}" presName="connectorText" presStyleLbl="sibTrans2D1" presStyleIdx="0" presStyleCnt="3"/>
      <dgm:spPr/>
      <dgm:t>
        <a:bodyPr/>
        <a:lstStyle/>
        <a:p>
          <a:endParaRPr lang="es-ES"/>
        </a:p>
      </dgm:t>
    </dgm:pt>
    <dgm:pt modelId="{CD02E1A0-034D-44D9-917B-DE2A81C814AB}" type="pres">
      <dgm:prSet presAssocID="{9F561D8E-D0AB-4429-937D-B5F0F47144C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02814B5-1604-42C9-AEFE-D5431DCF7C4B}" type="pres">
      <dgm:prSet presAssocID="{414F35FE-EDE5-4A88-9ACA-45E906A59880}" presName="sibTrans" presStyleLbl="sibTrans2D1" presStyleIdx="1" presStyleCnt="3"/>
      <dgm:spPr/>
      <dgm:t>
        <a:bodyPr/>
        <a:lstStyle/>
        <a:p>
          <a:endParaRPr lang="es-ES"/>
        </a:p>
      </dgm:t>
    </dgm:pt>
    <dgm:pt modelId="{EFC8DBCF-2139-4C72-8D13-FABAB1B2BE6E}" type="pres">
      <dgm:prSet presAssocID="{414F35FE-EDE5-4A88-9ACA-45E906A59880}" presName="connectorText" presStyleLbl="sibTrans2D1" presStyleIdx="1" presStyleCnt="3"/>
      <dgm:spPr/>
      <dgm:t>
        <a:bodyPr/>
        <a:lstStyle/>
        <a:p>
          <a:endParaRPr lang="es-ES"/>
        </a:p>
      </dgm:t>
    </dgm:pt>
    <dgm:pt modelId="{F9FED2AA-C2CD-4959-B452-76E5CC0DD17D}" type="pres">
      <dgm:prSet presAssocID="{41401924-37F9-4552-AD1A-A871BA8EAA1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480FE03-1E83-4B81-9A52-209D5D2A6779}" type="pres">
      <dgm:prSet presAssocID="{B05DDA6F-2030-44AB-A797-F54C1B0FBE47}" presName="sibTrans" presStyleLbl="sibTrans2D1" presStyleIdx="2" presStyleCnt="3"/>
      <dgm:spPr/>
      <dgm:t>
        <a:bodyPr/>
        <a:lstStyle/>
        <a:p>
          <a:endParaRPr lang="es-ES"/>
        </a:p>
      </dgm:t>
    </dgm:pt>
    <dgm:pt modelId="{76AE8469-6D07-472E-B721-E3E18505BB5B}" type="pres">
      <dgm:prSet presAssocID="{B05DDA6F-2030-44AB-A797-F54C1B0FBE47}" presName="connectorText" presStyleLbl="sibTrans2D1" presStyleIdx="2" presStyleCnt="3"/>
      <dgm:spPr/>
      <dgm:t>
        <a:bodyPr/>
        <a:lstStyle/>
        <a:p>
          <a:endParaRPr lang="es-ES"/>
        </a:p>
      </dgm:t>
    </dgm:pt>
    <dgm:pt modelId="{A03A63D1-C043-482E-B856-4D6FD220D763}" type="pres">
      <dgm:prSet presAssocID="{1C0EF05F-FC0A-40B2-9C94-73046A32A45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E2F4DCE-EF6A-4ACB-AE8A-7216509438BF}" type="presOf" srcId="{414F35FE-EDE5-4A88-9ACA-45E906A59880}" destId="{B02814B5-1604-42C9-AEFE-D5431DCF7C4B}" srcOrd="0" destOrd="0" presId="urn:microsoft.com/office/officeart/2005/8/layout/process1"/>
    <dgm:cxn modelId="{9DDBD3F4-219E-4AFD-B1A5-9852D686CFBF}" type="presOf" srcId="{2FDD55CA-A673-486C-9163-EC60CC740FE1}" destId="{8D443D6B-CAA4-4239-9D3F-69E69AD62EAA}" srcOrd="1" destOrd="0" presId="urn:microsoft.com/office/officeart/2005/8/layout/process1"/>
    <dgm:cxn modelId="{79E484F1-F27A-4994-9B91-F4D1840EF712}" type="presOf" srcId="{41401924-37F9-4552-AD1A-A871BA8EAA10}" destId="{F9FED2AA-C2CD-4959-B452-76E5CC0DD17D}" srcOrd="0" destOrd="0" presId="urn:microsoft.com/office/officeart/2005/8/layout/process1"/>
    <dgm:cxn modelId="{AFEA96AA-111E-4A2E-88D0-D119D0863302}" srcId="{8EE55545-F9D8-4313-BD59-AC422EE4D95F}" destId="{BCBA35F4-DD8F-4E86-B723-D88DFB5EF395}" srcOrd="0" destOrd="0" parTransId="{D8994433-497D-4427-B2E5-42130BF6806E}" sibTransId="{2FDD55CA-A673-486C-9163-EC60CC740FE1}"/>
    <dgm:cxn modelId="{83CB085B-4E49-458A-949A-1EB6A7C8AA25}" srcId="{8EE55545-F9D8-4313-BD59-AC422EE4D95F}" destId="{1C0EF05F-FC0A-40B2-9C94-73046A32A45E}" srcOrd="3" destOrd="0" parTransId="{EAC254C2-993E-44AB-B1D4-518C2B1D0544}" sibTransId="{88189BDE-BEE9-4629-B1F2-53C169E331F7}"/>
    <dgm:cxn modelId="{95A24C69-0E34-42E7-9850-78039BBB6E2A}" type="presOf" srcId="{B05DDA6F-2030-44AB-A797-F54C1B0FBE47}" destId="{2480FE03-1E83-4B81-9A52-209D5D2A6779}" srcOrd="0" destOrd="0" presId="urn:microsoft.com/office/officeart/2005/8/layout/process1"/>
    <dgm:cxn modelId="{929A1DF3-0CEF-4478-B799-3172E9116B5D}" srcId="{8EE55545-F9D8-4313-BD59-AC422EE4D95F}" destId="{9F561D8E-D0AB-4429-937D-B5F0F47144CF}" srcOrd="1" destOrd="0" parTransId="{60C31035-407C-4466-9BAC-423947C0CB35}" sibTransId="{414F35FE-EDE5-4A88-9ACA-45E906A59880}"/>
    <dgm:cxn modelId="{6DF06A93-A463-4B8D-8445-B597F8747F70}" type="presOf" srcId="{8EE55545-F9D8-4313-BD59-AC422EE4D95F}" destId="{55C01A70-40B2-4629-AD16-1B28D752701B}" srcOrd="0" destOrd="0" presId="urn:microsoft.com/office/officeart/2005/8/layout/process1"/>
    <dgm:cxn modelId="{F23F86D5-D4FB-45A1-8012-25E88A1A548E}" type="presOf" srcId="{BCBA35F4-DD8F-4E86-B723-D88DFB5EF395}" destId="{4BDA2CA8-0542-44C1-985C-A0043D02B460}" srcOrd="0" destOrd="0" presId="urn:microsoft.com/office/officeart/2005/8/layout/process1"/>
    <dgm:cxn modelId="{C97E86C1-1B17-4995-972E-D7B354C43FB4}" srcId="{8EE55545-F9D8-4313-BD59-AC422EE4D95F}" destId="{41401924-37F9-4552-AD1A-A871BA8EAA10}" srcOrd="2" destOrd="0" parTransId="{F1639811-3D1B-4532-81BB-5CEE3FD34019}" sibTransId="{B05DDA6F-2030-44AB-A797-F54C1B0FBE47}"/>
    <dgm:cxn modelId="{7833E628-59C8-44D0-91C1-153390EA6123}" type="presOf" srcId="{414F35FE-EDE5-4A88-9ACA-45E906A59880}" destId="{EFC8DBCF-2139-4C72-8D13-FABAB1B2BE6E}" srcOrd="1" destOrd="0" presId="urn:microsoft.com/office/officeart/2005/8/layout/process1"/>
    <dgm:cxn modelId="{E4980E4A-9D1D-4B94-ADAC-E5808F0AC078}" type="presOf" srcId="{2FDD55CA-A673-486C-9163-EC60CC740FE1}" destId="{92058E5E-C81A-4433-92BF-B4248ECB8FB9}" srcOrd="0" destOrd="0" presId="urn:microsoft.com/office/officeart/2005/8/layout/process1"/>
    <dgm:cxn modelId="{316E0686-AD0A-4F69-9DA8-729EE4E776F8}" type="presOf" srcId="{9F561D8E-D0AB-4429-937D-B5F0F47144CF}" destId="{CD02E1A0-034D-44D9-917B-DE2A81C814AB}" srcOrd="0" destOrd="0" presId="urn:microsoft.com/office/officeart/2005/8/layout/process1"/>
    <dgm:cxn modelId="{3A890388-4622-49C7-A677-7A815F8AB3C8}" type="presOf" srcId="{B05DDA6F-2030-44AB-A797-F54C1B0FBE47}" destId="{76AE8469-6D07-472E-B721-E3E18505BB5B}" srcOrd="1" destOrd="0" presId="urn:microsoft.com/office/officeart/2005/8/layout/process1"/>
    <dgm:cxn modelId="{AE668808-2759-4B51-831D-84D00CACA193}" type="presOf" srcId="{1C0EF05F-FC0A-40B2-9C94-73046A32A45E}" destId="{A03A63D1-C043-482E-B856-4D6FD220D763}" srcOrd="0" destOrd="0" presId="urn:microsoft.com/office/officeart/2005/8/layout/process1"/>
    <dgm:cxn modelId="{37927D96-979A-4D48-872C-D1B9A4D3A7B2}" type="presParOf" srcId="{55C01A70-40B2-4629-AD16-1B28D752701B}" destId="{4BDA2CA8-0542-44C1-985C-A0043D02B460}" srcOrd="0" destOrd="0" presId="urn:microsoft.com/office/officeart/2005/8/layout/process1"/>
    <dgm:cxn modelId="{A5A8A3FF-F2A9-4DBB-93C2-1E6E12162726}" type="presParOf" srcId="{55C01A70-40B2-4629-AD16-1B28D752701B}" destId="{92058E5E-C81A-4433-92BF-B4248ECB8FB9}" srcOrd="1" destOrd="0" presId="urn:microsoft.com/office/officeart/2005/8/layout/process1"/>
    <dgm:cxn modelId="{234AF4C2-7311-440E-A45C-1A3E7EA1284A}" type="presParOf" srcId="{92058E5E-C81A-4433-92BF-B4248ECB8FB9}" destId="{8D443D6B-CAA4-4239-9D3F-69E69AD62EAA}" srcOrd="0" destOrd="0" presId="urn:microsoft.com/office/officeart/2005/8/layout/process1"/>
    <dgm:cxn modelId="{18E3010C-748D-4053-868C-65A522D2A871}" type="presParOf" srcId="{55C01A70-40B2-4629-AD16-1B28D752701B}" destId="{CD02E1A0-034D-44D9-917B-DE2A81C814AB}" srcOrd="2" destOrd="0" presId="urn:microsoft.com/office/officeart/2005/8/layout/process1"/>
    <dgm:cxn modelId="{C74505BB-660D-49E2-8E23-DF64CAE07CE2}" type="presParOf" srcId="{55C01A70-40B2-4629-AD16-1B28D752701B}" destId="{B02814B5-1604-42C9-AEFE-D5431DCF7C4B}" srcOrd="3" destOrd="0" presId="urn:microsoft.com/office/officeart/2005/8/layout/process1"/>
    <dgm:cxn modelId="{7E9A009C-EE42-47C4-9E15-C099B000B2F8}" type="presParOf" srcId="{B02814B5-1604-42C9-AEFE-D5431DCF7C4B}" destId="{EFC8DBCF-2139-4C72-8D13-FABAB1B2BE6E}" srcOrd="0" destOrd="0" presId="urn:microsoft.com/office/officeart/2005/8/layout/process1"/>
    <dgm:cxn modelId="{06FC8044-3CEB-45A8-90FA-4EB791833721}" type="presParOf" srcId="{55C01A70-40B2-4629-AD16-1B28D752701B}" destId="{F9FED2AA-C2CD-4959-B452-76E5CC0DD17D}" srcOrd="4" destOrd="0" presId="urn:microsoft.com/office/officeart/2005/8/layout/process1"/>
    <dgm:cxn modelId="{AE53F8F1-C231-4983-BE84-E5851CFBA1B2}" type="presParOf" srcId="{55C01A70-40B2-4629-AD16-1B28D752701B}" destId="{2480FE03-1E83-4B81-9A52-209D5D2A6779}" srcOrd="5" destOrd="0" presId="urn:microsoft.com/office/officeart/2005/8/layout/process1"/>
    <dgm:cxn modelId="{43197D4A-3A2E-4B19-9C7E-0EDD51AC6D23}" type="presParOf" srcId="{2480FE03-1E83-4B81-9A52-209D5D2A6779}" destId="{76AE8469-6D07-472E-B721-E3E18505BB5B}" srcOrd="0" destOrd="0" presId="urn:microsoft.com/office/officeart/2005/8/layout/process1"/>
    <dgm:cxn modelId="{391C1C40-AF16-43EE-9718-C1EA210EC105}" type="presParOf" srcId="{55C01A70-40B2-4629-AD16-1B28D752701B}" destId="{A03A63D1-C043-482E-B856-4D6FD220D763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8EE55545-F9D8-4313-BD59-AC422EE4D95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BCBA35F4-DD8F-4E86-B723-D88DFB5EF395}">
      <dgm:prSet phldrT="[Texto]"/>
      <dgm:spPr>
        <a:solidFill>
          <a:schemeClr val="accent1">
            <a:hueOff val="0"/>
            <a:satOff val="0"/>
            <a:lumOff val="0"/>
            <a:alpha val="40000"/>
          </a:schemeClr>
        </a:solidFill>
      </dgm:spPr>
      <dgm:t>
        <a:bodyPr/>
        <a:lstStyle/>
        <a:p>
          <a:endParaRPr lang="es-ES" dirty="0"/>
        </a:p>
      </dgm:t>
    </dgm:pt>
    <dgm:pt modelId="{D8994433-497D-4427-B2E5-42130BF6806E}" type="parTrans" cxnId="{AFEA96AA-111E-4A2E-88D0-D119D0863302}">
      <dgm:prSet/>
      <dgm:spPr/>
      <dgm:t>
        <a:bodyPr/>
        <a:lstStyle/>
        <a:p>
          <a:endParaRPr lang="es-ES"/>
        </a:p>
      </dgm:t>
    </dgm:pt>
    <dgm:pt modelId="{2FDD55CA-A673-486C-9163-EC60CC740FE1}" type="sibTrans" cxnId="{AFEA96AA-111E-4A2E-88D0-D119D0863302}">
      <dgm:prSet/>
      <dgm:spPr/>
      <dgm:t>
        <a:bodyPr/>
        <a:lstStyle/>
        <a:p>
          <a:endParaRPr lang="es-ES"/>
        </a:p>
      </dgm:t>
    </dgm:pt>
    <dgm:pt modelId="{41401924-37F9-4552-AD1A-A871BA8EAA10}">
      <dgm:prSet phldrT="[Texto]"/>
      <dgm:spPr>
        <a:solidFill>
          <a:schemeClr val="accent3"/>
        </a:solidFill>
      </dgm:spPr>
      <dgm:t>
        <a:bodyPr tIns="0" bIns="0"/>
        <a:lstStyle/>
        <a:p>
          <a:r>
            <a:rPr lang="es-ES" dirty="0" smtClean="0"/>
            <a:t>Bien </a:t>
          </a:r>
          <a:br>
            <a:rPr lang="es-ES" dirty="0" smtClean="0"/>
          </a:br>
          <a:r>
            <a:rPr lang="es-ES" dirty="0" smtClean="0"/>
            <a:t>Inmueble</a:t>
          </a:r>
          <a:endParaRPr lang="es-ES" dirty="0"/>
        </a:p>
      </dgm:t>
    </dgm:pt>
    <dgm:pt modelId="{F1639811-3D1B-4532-81BB-5CEE3FD34019}" type="parTrans" cxnId="{C97E86C1-1B17-4995-972E-D7B354C43FB4}">
      <dgm:prSet/>
      <dgm:spPr/>
      <dgm:t>
        <a:bodyPr/>
        <a:lstStyle/>
        <a:p>
          <a:endParaRPr lang="es-ES"/>
        </a:p>
      </dgm:t>
    </dgm:pt>
    <dgm:pt modelId="{B05DDA6F-2030-44AB-A797-F54C1B0FBE47}" type="sibTrans" cxnId="{C97E86C1-1B17-4995-972E-D7B354C43FB4}">
      <dgm:prSet/>
      <dgm:spPr/>
      <dgm:t>
        <a:bodyPr/>
        <a:lstStyle/>
        <a:p>
          <a:endParaRPr lang="es-ES"/>
        </a:p>
      </dgm:t>
    </dgm:pt>
    <dgm:pt modelId="{1C0EF05F-FC0A-40B2-9C94-73046A32A45E}">
      <dgm:prSet phldrT="[Texto]"/>
      <dgm:spPr>
        <a:solidFill>
          <a:schemeClr val="accent6">
            <a:alpha val="40000"/>
          </a:schemeClr>
        </a:solidFill>
      </dgm:spPr>
      <dgm:t>
        <a:bodyPr/>
        <a:lstStyle/>
        <a:p>
          <a:endParaRPr lang="es-ES" dirty="0"/>
        </a:p>
      </dgm:t>
    </dgm:pt>
    <dgm:pt modelId="{EAC254C2-993E-44AB-B1D4-518C2B1D0544}" type="parTrans" cxnId="{83CB085B-4E49-458A-949A-1EB6A7C8AA25}">
      <dgm:prSet/>
      <dgm:spPr/>
      <dgm:t>
        <a:bodyPr/>
        <a:lstStyle/>
        <a:p>
          <a:endParaRPr lang="es-ES"/>
        </a:p>
      </dgm:t>
    </dgm:pt>
    <dgm:pt modelId="{88189BDE-BEE9-4629-B1F2-53C169E331F7}" type="sibTrans" cxnId="{83CB085B-4E49-458A-949A-1EB6A7C8AA25}">
      <dgm:prSet/>
      <dgm:spPr/>
      <dgm:t>
        <a:bodyPr/>
        <a:lstStyle/>
        <a:p>
          <a:endParaRPr lang="es-ES"/>
        </a:p>
      </dgm:t>
    </dgm:pt>
    <dgm:pt modelId="{9F561D8E-D0AB-4429-937D-B5F0F47144CF}">
      <dgm:prSet phldrT="[Texto]"/>
      <dgm:spPr>
        <a:solidFill>
          <a:schemeClr val="accent2">
            <a:alpha val="40000"/>
          </a:schemeClr>
        </a:solidFill>
      </dgm:spPr>
      <dgm:t>
        <a:bodyPr/>
        <a:lstStyle/>
        <a:p>
          <a:endParaRPr lang="es-ES" dirty="0"/>
        </a:p>
      </dgm:t>
    </dgm:pt>
    <dgm:pt modelId="{414F35FE-EDE5-4A88-9ACA-45E906A59880}" type="sibTrans" cxnId="{929A1DF3-0CEF-4478-B799-3172E9116B5D}">
      <dgm:prSet/>
      <dgm:spPr/>
      <dgm:t>
        <a:bodyPr/>
        <a:lstStyle/>
        <a:p>
          <a:endParaRPr lang="es-ES"/>
        </a:p>
      </dgm:t>
    </dgm:pt>
    <dgm:pt modelId="{60C31035-407C-4466-9BAC-423947C0CB35}" type="parTrans" cxnId="{929A1DF3-0CEF-4478-B799-3172E9116B5D}">
      <dgm:prSet/>
      <dgm:spPr/>
      <dgm:t>
        <a:bodyPr/>
        <a:lstStyle/>
        <a:p>
          <a:endParaRPr lang="es-ES"/>
        </a:p>
      </dgm:t>
    </dgm:pt>
    <dgm:pt modelId="{55C01A70-40B2-4629-AD16-1B28D752701B}" type="pres">
      <dgm:prSet presAssocID="{8EE55545-F9D8-4313-BD59-AC422EE4D95F}" presName="Name0" presStyleCnt="0">
        <dgm:presLayoutVars>
          <dgm:dir/>
          <dgm:resizeHandles val="exact"/>
        </dgm:presLayoutVars>
      </dgm:prSet>
      <dgm:spPr/>
    </dgm:pt>
    <dgm:pt modelId="{4BDA2CA8-0542-44C1-985C-A0043D02B460}" type="pres">
      <dgm:prSet presAssocID="{BCBA35F4-DD8F-4E86-B723-D88DFB5EF39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2058E5E-C81A-4433-92BF-B4248ECB8FB9}" type="pres">
      <dgm:prSet presAssocID="{2FDD55CA-A673-486C-9163-EC60CC740FE1}" presName="sibTrans" presStyleLbl="sibTrans2D1" presStyleIdx="0" presStyleCnt="3"/>
      <dgm:spPr/>
      <dgm:t>
        <a:bodyPr/>
        <a:lstStyle/>
        <a:p>
          <a:endParaRPr lang="es-ES"/>
        </a:p>
      </dgm:t>
    </dgm:pt>
    <dgm:pt modelId="{8D443D6B-CAA4-4239-9D3F-69E69AD62EAA}" type="pres">
      <dgm:prSet presAssocID="{2FDD55CA-A673-486C-9163-EC60CC740FE1}" presName="connectorText" presStyleLbl="sibTrans2D1" presStyleIdx="0" presStyleCnt="3"/>
      <dgm:spPr/>
      <dgm:t>
        <a:bodyPr/>
        <a:lstStyle/>
        <a:p>
          <a:endParaRPr lang="es-ES"/>
        </a:p>
      </dgm:t>
    </dgm:pt>
    <dgm:pt modelId="{CD02E1A0-034D-44D9-917B-DE2A81C814AB}" type="pres">
      <dgm:prSet presAssocID="{9F561D8E-D0AB-4429-937D-B5F0F47144C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02814B5-1604-42C9-AEFE-D5431DCF7C4B}" type="pres">
      <dgm:prSet presAssocID="{414F35FE-EDE5-4A88-9ACA-45E906A59880}" presName="sibTrans" presStyleLbl="sibTrans2D1" presStyleIdx="1" presStyleCnt="3"/>
      <dgm:spPr/>
      <dgm:t>
        <a:bodyPr/>
        <a:lstStyle/>
        <a:p>
          <a:endParaRPr lang="es-ES"/>
        </a:p>
      </dgm:t>
    </dgm:pt>
    <dgm:pt modelId="{EFC8DBCF-2139-4C72-8D13-FABAB1B2BE6E}" type="pres">
      <dgm:prSet presAssocID="{414F35FE-EDE5-4A88-9ACA-45E906A59880}" presName="connectorText" presStyleLbl="sibTrans2D1" presStyleIdx="1" presStyleCnt="3"/>
      <dgm:spPr/>
      <dgm:t>
        <a:bodyPr/>
        <a:lstStyle/>
        <a:p>
          <a:endParaRPr lang="es-ES"/>
        </a:p>
      </dgm:t>
    </dgm:pt>
    <dgm:pt modelId="{F9FED2AA-C2CD-4959-B452-76E5CC0DD17D}" type="pres">
      <dgm:prSet presAssocID="{41401924-37F9-4552-AD1A-A871BA8EAA1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480FE03-1E83-4B81-9A52-209D5D2A6779}" type="pres">
      <dgm:prSet presAssocID="{B05DDA6F-2030-44AB-A797-F54C1B0FBE47}" presName="sibTrans" presStyleLbl="sibTrans2D1" presStyleIdx="2" presStyleCnt="3"/>
      <dgm:spPr/>
      <dgm:t>
        <a:bodyPr/>
        <a:lstStyle/>
        <a:p>
          <a:endParaRPr lang="es-ES"/>
        </a:p>
      </dgm:t>
    </dgm:pt>
    <dgm:pt modelId="{76AE8469-6D07-472E-B721-E3E18505BB5B}" type="pres">
      <dgm:prSet presAssocID="{B05DDA6F-2030-44AB-A797-F54C1B0FBE47}" presName="connectorText" presStyleLbl="sibTrans2D1" presStyleIdx="2" presStyleCnt="3"/>
      <dgm:spPr/>
      <dgm:t>
        <a:bodyPr/>
        <a:lstStyle/>
        <a:p>
          <a:endParaRPr lang="es-ES"/>
        </a:p>
      </dgm:t>
    </dgm:pt>
    <dgm:pt modelId="{A03A63D1-C043-482E-B856-4D6FD220D763}" type="pres">
      <dgm:prSet presAssocID="{1C0EF05F-FC0A-40B2-9C94-73046A32A45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E2F4DCE-EF6A-4ACB-AE8A-7216509438BF}" type="presOf" srcId="{414F35FE-EDE5-4A88-9ACA-45E906A59880}" destId="{B02814B5-1604-42C9-AEFE-D5431DCF7C4B}" srcOrd="0" destOrd="0" presId="urn:microsoft.com/office/officeart/2005/8/layout/process1"/>
    <dgm:cxn modelId="{7833E628-59C8-44D0-91C1-153390EA6123}" type="presOf" srcId="{414F35FE-EDE5-4A88-9ACA-45E906A59880}" destId="{EFC8DBCF-2139-4C72-8D13-FABAB1B2BE6E}" srcOrd="1" destOrd="0" presId="urn:microsoft.com/office/officeart/2005/8/layout/process1"/>
    <dgm:cxn modelId="{95A24C69-0E34-42E7-9850-78039BBB6E2A}" type="presOf" srcId="{B05DDA6F-2030-44AB-A797-F54C1B0FBE47}" destId="{2480FE03-1E83-4B81-9A52-209D5D2A6779}" srcOrd="0" destOrd="0" presId="urn:microsoft.com/office/officeart/2005/8/layout/process1"/>
    <dgm:cxn modelId="{E4980E4A-9D1D-4B94-ADAC-E5808F0AC078}" type="presOf" srcId="{2FDD55CA-A673-486C-9163-EC60CC740FE1}" destId="{92058E5E-C81A-4433-92BF-B4248ECB8FB9}" srcOrd="0" destOrd="0" presId="urn:microsoft.com/office/officeart/2005/8/layout/process1"/>
    <dgm:cxn modelId="{79E484F1-F27A-4994-9B91-F4D1840EF712}" type="presOf" srcId="{41401924-37F9-4552-AD1A-A871BA8EAA10}" destId="{F9FED2AA-C2CD-4959-B452-76E5CC0DD17D}" srcOrd="0" destOrd="0" presId="urn:microsoft.com/office/officeart/2005/8/layout/process1"/>
    <dgm:cxn modelId="{AFEA96AA-111E-4A2E-88D0-D119D0863302}" srcId="{8EE55545-F9D8-4313-BD59-AC422EE4D95F}" destId="{BCBA35F4-DD8F-4E86-B723-D88DFB5EF395}" srcOrd="0" destOrd="0" parTransId="{D8994433-497D-4427-B2E5-42130BF6806E}" sibTransId="{2FDD55CA-A673-486C-9163-EC60CC740FE1}"/>
    <dgm:cxn modelId="{6DF06A93-A463-4B8D-8445-B597F8747F70}" type="presOf" srcId="{8EE55545-F9D8-4313-BD59-AC422EE4D95F}" destId="{55C01A70-40B2-4629-AD16-1B28D752701B}" srcOrd="0" destOrd="0" presId="urn:microsoft.com/office/officeart/2005/8/layout/process1"/>
    <dgm:cxn modelId="{AE668808-2759-4B51-831D-84D00CACA193}" type="presOf" srcId="{1C0EF05F-FC0A-40B2-9C94-73046A32A45E}" destId="{A03A63D1-C043-482E-B856-4D6FD220D763}" srcOrd="0" destOrd="0" presId="urn:microsoft.com/office/officeart/2005/8/layout/process1"/>
    <dgm:cxn modelId="{316E0686-AD0A-4F69-9DA8-729EE4E776F8}" type="presOf" srcId="{9F561D8E-D0AB-4429-937D-B5F0F47144CF}" destId="{CD02E1A0-034D-44D9-917B-DE2A81C814AB}" srcOrd="0" destOrd="0" presId="urn:microsoft.com/office/officeart/2005/8/layout/process1"/>
    <dgm:cxn modelId="{3A890388-4622-49C7-A677-7A815F8AB3C8}" type="presOf" srcId="{B05DDA6F-2030-44AB-A797-F54C1B0FBE47}" destId="{76AE8469-6D07-472E-B721-E3E18505BB5B}" srcOrd="1" destOrd="0" presId="urn:microsoft.com/office/officeart/2005/8/layout/process1"/>
    <dgm:cxn modelId="{83CB085B-4E49-458A-949A-1EB6A7C8AA25}" srcId="{8EE55545-F9D8-4313-BD59-AC422EE4D95F}" destId="{1C0EF05F-FC0A-40B2-9C94-73046A32A45E}" srcOrd="3" destOrd="0" parTransId="{EAC254C2-993E-44AB-B1D4-518C2B1D0544}" sibTransId="{88189BDE-BEE9-4629-B1F2-53C169E331F7}"/>
    <dgm:cxn modelId="{C97E86C1-1B17-4995-972E-D7B354C43FB4}" srcId="{8EE55545-F9D8-4313-BD59-AC422EE4D95F}" destId="{41401924-37F9-4552-AD1A-A871BA8EAA10}" srcOrd="2" destOrd="0" parTransId="{F1639811-3D1B-4532-81BB-5CEE3FD34019}" sibTransId="{B05DDA6F-2030-44AB-A797-F54C1B0FBE47}"/>
    <dgm:cxn modelId="{929A1DF3-0CEF-4478-B799-3172E9116B5D}" srcId="{8EE55545-F9D8-4313-BD59-AC422EE4D95F}" destId="{9F561D8E-D0AB-4429-937D-B5F0F47144CF}" srcOrd="1" destOrd="0" parTransId="{60C31035-407C-4466-9BAC-423947C0CB35}" sibTransId="{414F35FE-EDE5-4A88-9ACA-45E906A59880}"/>
    <dgm:cxn modelId="{F23F86D5-D4FB-45A1-8012-25E88A1A548E}" type="presOf" srcId="{BCBA35F4-DD8F-4E86-B723-D88DFB5EF395}" destId="{4BDA2CA8-0542-44C1-985C-A0043D02B460}" srcOrd="0" destOrd="0" presId="urn:microsoft.com/office/officeart/2005/8/layout/process1"/>
    <dgm:cxn modelId="{9DDBD3F4-219E-4AFD-B1A5-9852D686CFBF}" type="presOf" srcId="{2FDD55CA-A673-486C-9163-EC60CC740FE1}" destId="{8D443D6B-CAA4-4239-9D3F-69E69AD62EAA}" srcOrd="1" destOrd="0" presId="urn:microsoft.com/office/officeart/2005/8/layout/process1"/>
    <dgm:cxn modelId="{37927D96-979A-4D48-872C-D1B9A4D3A7B2}" type="presParOf" srcId="{55C01A70-40B2-4629-AD16-1B28D752701B}" destId="{4BDA2CA8-0542-44C1-985C-A0043D02B460}" srcOrd="0" destOrd="0" presId="urn:microsoft.com/office/officeart/2005/8/layout/process1"/>
    <dgm:cxn modelId="{A5A8A3FF-F2A9-4DBB-93C2-1E6E12162726}" type="presParOf" srcId="{55C01A70-40B2-4629-AD16-1B28D752701B}" destId="{92058E5E-C81A-4433-92BF-B4248ECB8FB9}" srcOrd="1" destOrd="0" presId="urn:microsoft.com/office/officeart/2005/8/layout/process1"/>
    <dgm:cxn modelId="{234AF4C2-7311-440E-A45C-1A3E7EA1284A}" type="presParOf" srcId="{92058E5E-C81A-4433-92BF-B4248ECB8FB9}" destId="{8D443D6B-CAA4-4239-9D3F-69E69AD62EAA}" srcOrd="0" destOrd="0" presId="urn:microsoft.com/office/officeart/2005/8/layout/process1"/>
    <dgm:cxn modelId="{18E3010C-748D-4053-868C-65A522D2A871}" type="presParOf" srcId="{55C01A70-40B2-4629-AD16-1B28D752701B}" destId="{CD02E1A0-034D-44D9-917B-DE2A81C814AB}" srcOrd="2" destOrd="0" presId="urn:microsoft.com/office/officeart/2005/8/layout/process1"/>
    <dgm:cxn modelId="{C74505BB-660D-49E2-8E23-DF64CAE07CE2}" type="presParOf" srcId="{55C01A70-40B2-4629-AD16-1B28D752701B}" destId="{B02814B5-1604-42C9-AEFE-D5431DCF7C4B}" srcOrd="3" destOrd="0" presId="urn:microsoft.com/office/officeart/2005/8/layout/process1"/>
    <dgm:cxn modelId="{7E9A009C-EE42-47C4-9E15-C099B000B2F8}" type="presParOf" srcId="{B02814B5-1604-42C9-AEFE-D5431DCF7C4B}" destId="{EFC8DBCF-2139-4C72-8D13-FABAB1B2BE6E}" srcOrd="0" destOrd="0" presId="urn:microsoft.com/office/officeart/2005/8/layout/process1"/>
    <dgm:cxn modelId="{06FC8044-3CEB-45A8-90FA-4EB791833721}" type="presParOf" srcId="{55C01A70-40B2-4629-AD16-1B28D752701B}" destId="{F9FED2AA-C2CD-4959-B452-76E5CC0DD17D}" srcOrd="4" destOrd="0" presId="urn:microsoft.com/office/officeart/2005/8/layout/process1"/>
    <dgm:cxn modelId="{AE53F8F1-C231-4983-BE84-E5851CFBA1B2}" type="presParOf" srcId="{55C01A70-40B2-4629-AD16-1B28D752701B}" destId="{2480FE03-1E83-4B81-9A52-209D5D2A6779}" srcOrd="5" destOrd="0" presId="urn:microsoft.com/office/officeart/2005/8/layout/process1"/>
    <dgm:cxn modelId="{43197D4A-3A2E-4B19-9C7E-0EDD51AC6D23}" type="presParOf" srcId="{2480FE03-1E83-4B81-9A52-209D5D2A6779}" destId="{76AE8469-6D07-472E-B721-E3E18505BB5B}" srcOrd="0" destOrd="0" presId="urn:microsoft.com/office/officeart/2005/8/layout/process1"/>
    <dgm:cxn modelId="{391C1C40-AF16-43EE-9718-C1EA210EC105}" type="presParOf" srcId="{55C01A70-40B2-4629-AD16-1B28D752701B}" destId="{A03A63D1-C043-482E-B856-4D6FD220D763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8EE55545-F9D8-4313-BD59-AC422EE4D95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BCBA35F4-DD8F-4E86-B723-D88DFB5EF395}">
      <dgm:prSet phldrT="[Texto]"/>
      <dgm:spPr>
        <a:solidFill>
          <a:schemeClr val="accent1">
            <a:hueOff val="0"/>
            <a:satOff val="0"/>
            <a:lumOff val="0"/>
            <a:alpha val="40000"/>
          </a:schemeClr>
        </a:solidFill>
      </dgm:spPr>
      <dgm:t>
        <a:bodyPr/>
        <a:lstStyle/>
        <a:p>
          <a:endParaRPr lang="es-ES" dirty="0"/>
        </a:p>
      </dgm:t>
    </dgm:pt>
    <dgm:pt modelId="{D8994433-497D-4427-B2E5-42130BF6806E}" type="parTrans" cxnId="{AFEA96AA-111E-4A2E-88D0-D119D0863302}">
      <dgm:prSet/>
      <dgm:spPr/>
      <dgm:t>
        <a:bodyPr/>
        <a:lstStyle/>
        <a:p>
          <a:endParaRPr lang="es-ES"/>
        </a:p>
      </dgm:t>
    </dgm:pt>
    <dgm:pt modelId="{2FDD55CA-A673-486C-9163-EC60CC740FE1}" type="sibTrans" cxnId="{AFEA96AA-111E-4A2E-88D0-D119D0863302}">
      <dgm:prSet/>
      <dgm:spPr/>
      <dgm:t>
        <a:bodyPr/>
        <a:lstStyle/>
        <a:p>
          <a:endParaRPr lang="es-ES"/>
        </a:p>
      </dgm:t>
    </dgm:pt>
    <dgm:pt modelId="{41401924-37F9-4552-AD1A-A871BA8EAA10}">
      <dgm:prSet phldrT="[Texto]"/>
      <dgm:spPr>
        <a:solidFill>
          <a:schemeClr val="accent3"/>
        </a:solidFill>
      </dgm:spPr>
      <dgm:t>
        <a:bodyPr tIns="0" bIns="0"/>
        <a:lstStyle/>
        <a:p>
          <a:r>
            <a:rPr lang="es-ES" dirty="0" smtClean="0"/>
            <a:t>Bien </a:t>
          </a:r>
          <a:br>
            <a:rPr lang="es-ES" dirty="0" smtClean="0"/>
          </a:br>
          <a:r>
            <a:rPr lang="es-ES" dirty="0" smtClean="0"/>
            <a:t>Inmueble</a:t>
          </a:r>
          <a:endParaRPr lang="es-ES" dirty="0"/>
        </a:p>
      </dgm:t>
    </dgm:pt>
    <dgm:pt modelId="{F1639811-3D1B-4532-81BB-5CEE3FD34019}" type="parTrans" cxnId="{C97E86C1-1B17-4995-972E-D7B354C43FB4}">
      <dgm:prSet/>
      <dgm:spPr/>
      <dgm:t>
        <a:bodyPr/>
        <a:lstStyle/>
        <a:p>
          <a:endParaRPr lang="es-ES"/>
        </a:p>
      </dgm:t>
    </dgm:pt>
    <dgm:pt modelId="{B05DDA6F-2030-44AB-A797-F54C1B0FBE47}" type="sibTrans" cxnId="{C97E86C1-1B17-4995-972E-D7B354C43FB4}">
      <dgm:prSet/>
      <dgm:spPr/>
      <dgm:t>
        <a:bodyPr/>
        <a:lstStyle/>
        <a:p>
          <a:endParaRPr lang="es-ES"/>
        </a:p>
      </dgm:t>
    </dgm:pt>
    <dgm:pt modelId="{1C0EF05F-FC0A-40B2-9C94-73046A32A45E}">
      <dgm:prSet phldrT="[Texto]"/>
      <dgm:spPr>
        <a:solidFill>
          <a:schemeClr val="accent6">
            <a:alpha val="40000"/>
          </a:schemeClr>
        </a:solidFill>
      </dgm:spPr>
      <dgm:t>
        <a:bodyPr/>
        <a:lstStyle/>
        <a:p>
          <a:endParaRPr lang="es-ES" dirty="0"/>
        </a:p>
      </dgm:t>
    </dgm:pt>
    <dgm:pt modelId="{EAC254C2-993E-44AB-B1D4-518C2B1D0544}" type="parTrans" cxnId="{83CB085B-4E49-458A-949A-1EB6A7C8AA25}">
      <dgm:prSet/>
      <dgm:spPr/>
      <dgm:t>
        <a:bodyPr/>
        <a:lstStyle/>
        <a:p>
          <a:endParaRPr lang="es-ES"/>
        </a:p>
      </dgm:t>
    </dgm:pt>
    <dgm:pt modelId="{88189BDE-BEE9-4629-B1F2-53C169E331F7}" type="sibTrans" cxnId="{83CB085B-4E49-458A-949A-1EB6A7C8AA25}">
      <dgm:prSet/>
      <dgm:spPr/>
      <dgm:t>
        <a:bodyPr/>
        <a:lstStyle/>
        <a:p>
          <a:endParaRPr lang="es-ES"/>
        </a:p>
      </dgm:t>
    </dgm:pt>
    <dgm:pt modelId="{9F561D8E-D0AB-4429-937D-B5F0F47144CF}">
      <dgm:prSet phldrT="[Texto]"/>
      <dgm:spPr>
        <a:solidFill>
          <a:schemeClr val="accent2">
            <a:alpha val="40000"/>
          </a:schemeClr>
        </a:solidFill>
      </dgm:spPr>
      <dgm:t>
        <a:bodyPr/>
        <a:lstStyle/>
        <a:p>
          <a:endParaRPr lang="es-ES" dirty="0"/>
        </a:p>
      </dgm:t>
    </dgm:pt>
    <dgm:pt modelId="{414F35FE-EDE5-4A88-9ACA-45E906A59880}" type="sibTrans" cxnId="{929A1DF3-0CEF-4478-B799-3172E9116B5D}">
      <dgm:prSet/>
      <dgm:spPr/>
      <dgm:t>
        <a:bodyPr/>
        <a:lstStyle/>
        <a:p>
          <a:endParaRPr lang="es-ES"/>
        </a:p>
      </dgm:t>
    </dgm:pt>
    <dgm:pt modelId="{60C31035-407C-4466-9BAC-423947C0CB35}" type="parTrans" cxnId="{929A1DF3-0CEF-4478-B799-3172E9116B5D}">
      <dgm:prSet/>
      <dgm:spPr/>
      <dgm:t>
        <a:bodyPr/>
        <a:lstStyle/>
        <a:p>
          <a:endParaRPr lang="es-ES"/>
        </a:p>
      </dgm:t>
    </dgm:pt>
    <dgm:pt modelId="{55C01A70-40B2-4629-AD16-1B28D752701B}" type="pres">
      <dgm:prSet presAssocID="{8EE55545-F9D8-4313-BD59-AC422EE4D95F}" presName="Name0" presStyleCnt="0">
        <dgm:presLayoutVars>
          <dgm:dir/>
          <dgm:resizeHandles val="exact"/>
        </dgm:presLayoutVars>
      </dgm:prSet>
      <dgm:spPr/>
    </dgm:pt>
    <dgm:pt modelId="{4BDA2CA8-0542-44C1-985C-A0043D02B460}" type="pres">
      <dgm:prSet presAssocID="{BCBA35F4-DD8F-4E86-B723-D88DFB5EF39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2058E5E-C81A-4433-92BF-B4248ECB8FB9}" type="pres">
      <dgm:prSet presAssocID="{2FDD55CA-A673-486C-9163-EC60CC740FE1}" presName="sibTrans" presStyleLbl="sibTrans2D1" presStyleIdx="0" presStyleCnt="3"/>
      <dgm:spPr/>
      <dgm:t>
        <a:bodyPr/>
        <a:lstStyle/>
        <a:p>
          <a:endParaRPr lang="es-ES"/>
        </a:p>
      </dgm:t>
    </dgm:pt>
    <dgm:pt modelId="{8D443D6B-CAA4-4239-9D3F-69E69AD62EAA}" type="pres">
      <dgm:prSet presAssocID="{2FDD55CA-A673-486C-9163-EC60CC740FE1}" presName="connectorText" presStyleLbl="sibTrans2D1" presStyleIdx="0" presStyleCnt="3"/>
      <dgm:spPr/>
      <dgm:t>
        <a:bodyPr/>
        <a:lstStyle/>
        <a:p>
          <a:endParaRPr lang="es-ES"/>
        </a:p>
      </dgm:t>
    </dgm:pt>
    <dgm:pt modelId="{CD02E1A0-034D-44D9-917B-DE2A81C814AB}" type="pres">
      <dgm:prSet presAssocID="{9F561D8E-D0AB-4429-937D-B5F0F47144C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02814B5-1604-42C9-AEFE-D5431DCF7C4B}" type="pres">
      <dgm:prSet presAssocID="{414F35FE-EDE5-4A88-9ACA-45E906A59880}" presName="sibTrans" presStyleLbl="sibTrans2D1" presStyleIdx="1" presStyleCnt="3"/>
      <dgm:spPr/>
      <dgm:t>
        <a:bodyPr/>
        <a:lstStyle/>
        <a:p>
          <a:endParaRPr lang="es-ES"/>
        </a:p>
      </dgm:t>
    </dgm:pt>
    <dgm:pt modelId="{EFC8DBCF-2139-4C72-8D13-FABAB1B2BE6E}" type="pres">
      <dgm:prSet presAssocID="{414F35FE-EDE5-4A88-9ACA-45E906A59880}" presName="connectorText" presStyleLbl="sibTrans2D1" presStyleIdx="1" presStyleCnt="3"/>
      <dgm:spPr/>
      <dgm:t>
        <a:bodyPr/>
        <a:lstStyle/>
        <a:p>
          <a:endParaRPr lang="es-ES"/>
        </a:p>
      </dgm:t>
    </dgm:pt>
    <dgm:pt modelId="{F9FED2AA-C2CD-4959-B452-76E5CC0DD17D}" type="pres">
      <dgm:prSet presAssocID="{41401924-37F9-4552-AD1A-A871BA8EAA1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480FE03-1E83-4B81-9A52-209D5D2A6779}" type="pres">
      <dgm:prSet presAssocID="{B05DDA6F-2030-44AB-A797-F54C1B0FBE47}" presName="sibTrans" presStyleLbl="sibTrans2D1" presStyleIdx="2" presStyleCnt="3"/>
      <dgm:spPr/>
      <dgm:t>
        <a:bodyPr/>
        <a:lstStyle/>
        <a:p>
          <a:endParaRPr lang="es-ES"/>
        </a:p>
      </dgm:t>
    </dgm:pt>
    <dgm:pt modelId="{76AE8469-6D07-472E-B721-E3E18505BB5B}" type="pres">
      <dgm:prSet presAssocID="{B05DDA6F-2030-44AB-A797-F54C1B0FBE47}" presName="connectorText" presStyleLbl="sibTrans2D1" presStyleIdx="2" presStyleCnt="3"/>
      <dgm:spPr/>
      <dgm:t>
        <a:bodyPr/>
        <a:lstStyle/>
        <a:p>
          <a:endParaRPr lang="es-ES"/>
        </a:p>
      </dgm:t>
    </dgm:pt>
    <dgm:pt modelId="{A03A63D1-C043-482E-B856-4D6FD220D763}" type="pres">
      <dgm:prSet presAssocID="{1C0EF05F-FC0A-40B2-9C94-73046A32A45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E2F4DCE-EF6A-4ACB-AE8A-7216509438BF}" type="presOf" srcId="{414F35FE-EDE5-4A88-9ACA-45E906A59880}" destId="{B02814B5-1604-42C9-AEFE-D5431DCF7C4B}" srcOrd="0" destOrd="0" presId="urn:microsoft.com/office/officeart/2005/8/layout/process1"/>
    <dgm:cxn modelId="{7833E628-59C8-44D0-91C1-153390EA6123}" type="presOf" srcId="{414F35FE-EDE5-4A88-9ACA-45E906A59880}" destId="{EFC8DBCF-2139-4C72-8D13-FABAB1B2BE6E}" srcOrd="1" destOrd="0" presId="urn:microsoft.com/office/officeart/2005/8/layout/process1"/>
    <dgm:cxn modelId="{95A24C69-0E34-42E7-9850-78039BBB6E2A}" type="presOf" srcId="{B05DDA6F-2030-44AB-A797-F54C1B0FBE47}" destId="{2480FE03-1E83-4B81-9A52-209D5D2A6779}" srcOrd="0" destOrd="0" presId="urn:microsoft.com/office/officeart/2005/8/layout/process1"/>
    <dgm:cxn modelId="{E4980E4A-9D1D-4B94-ADAC-E5808F0AC078}" type="presOf" srcId="{2FDD55CA-A673-486C-9163-EC60CC740FE1}" destId="{92058E5E-C81A-4433-92BF-B4248ECB8FB9}" srcOrd="0" destOrd="0" presId="urn:microsoft.com/office/officeart/2005/8/layout/process1"/>
    <dgm:cxn modelId="{79E484F1-F27A-4994-9B91-F4D1840EF712}" type="presOf" srcId="{41401924-37F9-4552-AD1A-A871BA8EAA10}" destId="{F9FED2AA-C2CD-4959-B452-76E5CC0DD17D}" srcOrd="0" destOrd="0" presId="urn:microsoft.com/office/officeart/2005/8/layout/process1"/>
    <dgm:cxn modelId="{AFEA96AA-111E-4A2E-88D0-D119D0863302}" srcId="{8EE55545-F9D8-4313-BD59-AC422EE4D95F}" destId="{BCBA35F4-DD8F-4E86-B723-D88DFB5EF395}" srcOrd="0" destOrd="0" parTransId="{D8994433-497D-4427-B2E5-42130BF6806E}" sibTransId="{2FDD55CA-A673-486C-9163-EC60CC740FE1}"/>
    <dgm:cxn modelId="{6DF06A93-A463-4B8D-8445-B597F8747F70}" type="presOf" srcId="{8EE55545-F9D8-4313-BD59-AC422EE4D95F}" destId="{55C01A70-40B2-4629-AD16-1B28D752701B}" srcOrd="0" destOrd="0" presId="urn:microsoft.com/office/officeart/2005/8/layout/process1"/>
    <dgm:cxn modelId="{AE668808-2759-4B51-831D-84D00CACA193}" type="presOf" srcId="{1C0EF05F-FC0A-40B2-9C94-73046A32A45E}" destId="{A03A63D1-C043-482E-B856-4D6FD220D763}" srcOrd="0" destOrd="0" presId="urn:microsoft.com/office/officeart/2005/8/layout/process1"/>
    <dgm:cxn modelId="{316E0686-AD0A-4F69-9DA8-729EE4E776F8}" type="presOf" srcId="{9F561D8E-D0AB-4429-937D-B5F0F47144CF}" destId="{CD02E1A0-034D-44D9-917B-DE2A81C814AB}" srcOrd="0" destOrd="0" presId="urn:microsoft.com/office/officeart/2005/8/layout/process1"/>
    <dgm:cxn modelId="{3A890388-4622-49C7-A677-7A815F8AB3C8}" type="presOf" srcId="{B05DDA6F-2030-44AB-A797-F54C1B0FBE47}" destId="{76AE8469-6D07-472E-B721-E3E18505BB5B}" srcOrd="1" destOrd="0" presId="urn:microsoft.com/office/officeart/2005/8/layout/process1"/>
    <dgm:cxn modelId="{83CB085B-4E49-458A-949A-1EB6A7C8AA25}" srcId="{8EE55545-F9D8-4313-BD59-AC422EE4D95F}" destId="{1C0EF05F-FC0A-40B2-9C94-73046A32A45E}" srcOrd="3" destOrd="0" parTransId="{EAC254C2-993E-44AB-B1D4-518C2B1D0544}" sibTransId="{88189BDE-BEE9-4629-B1F2-53C169E331F7}"/>
    <dgm:cxn modelId="{C97E86C1-1B17-4995-972E-D7B354C43FB4}" srcId="{8EE55545-F9D8-4313-BD59-AC422EE4D95F}" destId="{41401924-37F9-4552-AD1A-A871BA8EAA10}" srcOrd="2" destOrd="0" parTransId="{F1639811-3D1B-4532-81BB-5CEE3FD34019}" sibTransId="{B05DDA6F-2030-44AB-A797-F54C1B0FBE47}"/>
    <dgm:cxn modelId="{929A1DF3-0CEF-4478-B799-3172E9116B5D}" srcId="{8EE55545-F9D8-4313-BD59-AC422EE4D95F}" destId="{9F561D8E-D0AB-4429-937D-B5F0F47144CF}" srcOrd="1" destOrd="0" parTransId="{60C31035-407C-4466-9BAC-423947C0CB35}" sibTransId="{414F35FE-EDE5-4A88-9ACA-45E906A59880}"/>
    <dgm:cxn modelId="{F23F86D5-D4FB-45A1-8012-25E88A1A548E}" type="presOf" srcId="{BCBA35F4-DD8F-4E86-B723-D88DFB5EF395}" destId="{4BDA2CA8-0542-44C1-985C-A0043D02B460}" srcOrd="0" destOrd="0" presId="urn:microsoft.com/office/officeart/2005/8/layout/process1"/>
    <dgm:cxn modelId="{9DDBD3F4-219E-4AFD-B1A5-9852D686CFBF}" type="presOf" srcId="{2FDD55CA-A673-486C-9163-EC60CC740FE1}" destId="{8D443D6B-CAA4-4239-9D3F-69E69AD62EAA}" srcOrd="1" destOrd="0" presId="urn:microsoft.com/office/officeart/2005/8/layout/process1"/>
    <dgm:cxn modelId="{37927D96-979A-4D48-872C-D1B9A4D3A7B2}" type="presParOf" srcId="{55C01A70-40B2-4629-AD16-1B28D752701B}" destId="{4BDA2CA8-0542-44C1-985C-A0043D02B460}" srcOrd="0" destOrd="0" presId="urn:microsoft.com/office/officeart/2005/8/layout/process1"/>
    <dgm:cxn modelId="{A5A8A3FF-F2A9-4DBB-93C2-1E6E12162726}" type="presParOf" srcId="{55C01A70-40B2-4629-AD16-1B28D752701B}" destId="{92058E5E-C81A-4433-92BF-B4248ECB8FB9}" srcOrd="1" destOrd="0" presId="urn:microsoft.com/office/officeart/2005/8/layout/process1"/>
    <dgm:cxn modelId="{234AF4C2-7311-440E-A45C-1A3E7EA1284A}" type="presParOf" srcId="{92058E5E-C81A-4433-92BF-B4248ECB8FB9}" destId="{8D443D6B-CAA4-4239-9D3F-69E69AD62EAA}" srcOrd="0" destOrd="0" presId="urn:microsoft.com/office/officeart/2005/8/layout/process1"/>
    <dgm:cxn modelId="{18E3010C-748D-4053-868C-65A522D2A871}" type="presParOf" srcId="{55C01A70-40B2-4629-AD16-1B28D752701B}" destId="{CD02E1A0-034D-44D9-917B-DE2A81C814AB}" srcOrd="2" destOrd="0" presId="urn:microsoft.com/office/officeart/2005/8/layout/process1"/>
    <dgm:cxn modelId="{C74505BB-660D-49E2-8E23-DF64CAE07CE2}" type="presParOf" srcId="{55C01A70-40B2-4629-AD16-1B28D752701B}" destId="{B02814B5-1604-42C9-AEFE-D5431DCF7C4B}" srcOrd="3" destOrd="0" presId="urn:microsoft.com/office/officeart/2005/8/layout/process1"/>
    <dgm:cxn modelId="{7E9A009C-EE42-47C4-9E15-C099B000B2F8}" type="presParOf" srcId="{B02814B5-1604-42C9-AEFE-D5431DCF7C4B}" destId="{EFC8DBCF-2139-4C72-8D13-FABAB1B2BE6E}" srcOrd="0" destOrd="0" presId="urn:microsoft.com/office/officeart/2005/8/layout/process1"/>
    <dgm:cxn modelId="{06FC8044-3CEB-45A8-90FA-4EB791833721}" type="presParOf" srcId="{55C01A70-40B2-4629-AD16-1B28D752701B}" destId="{F9FED2AA-C2CD-4959-B452-76E5CC0DD17D}" srcOrd="4" destOrd="0" presId="urn:microsoft.com/office/officeart/2005/8/layout/process1"/>
    <dgm:cxn modelId="{AE53F8F1-C231-4983-BE84-E5851CFBA1B2}" type="presParOf" srcId="{55C01A70-40B2-4629-AD16-1B28D752701B}" destId="{2480FE03-1E83-4B81-9A52-209D5D2A6779}" srcOrd="5" destOrd="0" presId="urn:microsoft.com/office/officeart/2005/8/layout/process1"/>
    <dgm:cxn modelId="{43197D4A-3A2E-4B19-9C7E-0EDD51AC6D23}" type="presParOf" srcId="{2480FE03-1E83-4B81-9A52-209D5D2A6779}" destId="{76AE8469-6D07-472E-B721-E3E18505BB5B}" srcOrd="0" destOrd="0" presId="urn:microsoft.com/office/officeart/2005/8/layout/process1"/>
    <dgm:cxn modelId="{391C1C40-AF16-43EE-9718-C1EA210EC105}" type="presParOf" srcId="{55C01A70-40B2-4629-AD16-1B28D752701B}" destId="{A03A63D1-C043-482E-B856-4D6FD220D763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8EE55545-F9D8-4313-BD59-AC422EE4D95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BCBA35F4-DD8F-4E86-B723-D88DFB5EF395}">
      <dgm:prSet phldrT="[Texto]"/>
      <dgm:spPr>
        <a:solidFill>
          <a:schemeClr val="accent1">
            <a:hueOff val="0"/>
            <a:satOff val="0"/>
            <a:lumOff val="0"/>
            <a:alpha val="40000"/>
          </a:schemeClr>
        </a:solidFill>
      </dgm:spPr>
      <dgm:t>
        <a:bodyPr/>
        <a:lstStyle/>
        <a:p>
          <a:r>
            <a:rPr lang="es-ES" dirty="0" smtClean="0"/>
            <a:t>Inicio</a:t>
          </a:r>
          <a:endParaRPr lang="es-ES" dirty="0"/>
        </a:p>
      </dgm:t>
    </dgm:pt>
    <dgm:pt modelId="{D8994433-497D-4427-B2E5-42130BF6806E}" type="parTrans" cxnId="{AFEA96AA-111E-4A2E-88D0-D119D0863302}">
      <dgm:prSet/>
      <dgm:spPr/>
      <dgm:t>
        <a:bodyPr/>
        <a:lstStyle/>
        <a:p>
          <a:endParaRPr lang="es-ES"/>
        </a:p>
      </dgm:t>
    </dgm:pt>
    <dgm:pt modelId="{2FDD55CA-A673-486C-9163-EC60CC740FE1}" type="sibTrans" cxnId="{AFEA96AA-111E-4A2E-88D0-D119D0863302}">
      <dgm:prSet/>
      <dgm:spPr/>
      <dgm:t>
        <a:bodyPr/>
        <a:lstStyle/>
        <a:p>
          <a:endParaRPr lang="es-ES"/>
        </a:p>
      </dgm:t>
    </dgm:pt>
    <dgm:pt modelId="{9F561D8E-D0AB-4429-937D-B5F0F47144CF}">
      <dgm:prSet phldrT="[Texto]"/>
      <dgm:spPr>
        <a:solidFill>
          <a:schemeClr val="accent2">
            <a:alpha val="40000"/>
          </a:schemeClr>
        </a:solidFill>
      </dgm:spPr>
      <dgm:t>
        <a:bodyPr/>
        <a:lstStyle/>
        <a:p>
          <a:r>
            <a:rPr lang="es-ES" dirty="0" smtClean="0"/>
            <a:t>Ejercicio</a:t>
          </a:r>
          <a:endParaRPr lang="es-ES" dirty="0"/>
        </a:p>
      </dgm:t>
    </dgm:pt>
    <dgm:pt modelId="{60C31035-407C-4466-9BAC-423947C0CB35}" type="parTrans" cxnId="{929A1DF3-0CEF-4478-B799-3172E9116B5D}">
      <dgm:prSet/>
      <dgm:spPr/>
      <dgm:t>
        <a:bodyPr/>
        <a:lstStyle/>
        <a:p>
          <a:endParaRPr lang="es-ES"/>
        </a:p>
      </dgm:t>
    </dgm:pt>
    <dgm:pt modelId="{414F35FE-EDE5-4A88-9ACA-45E906A59880}" type="sibTrans" cxnId="{929A1DF3-0CEF-4478-B799-3172E9116B5D}">
      <dgm:prSet/>
      <dgm:spPr/>
      <dgm:t>
        <a:bodyPr/>
        <a:lstStyle/>
        <a:p>
          <a:endParaRPr lang="es-ES"/>
        </a:p>
      </dgm:t>
    </dgm:pt>
    <dgm:pt modelId="{41401924-37F9-4552-AD1A-A871BA8EAA10}">
      <dgm:prSet phldrT="[Texto]"/>
      <dgm:spPr>
        <a:solidFill>
          <a:schemeClr val="accent3">
            <a:alpha val="40000"/>
          </a:schemeClr>
        </a:solidFill>
      </dgm:spPr>
      <dgm:t>
        <a:bodyPr/>
        <a:lstStyle/>
        <a:p>
          <a:r>
            <a:rPr lang="es-ES" dirty="0" smtClean="0"/>
            <a:t>Bien Inmueble</a:t>
          </a:r>
          <a:endParaRPr lang="es-ES" dirty="0"/>
        </a:p>
      </dgm:t>
    </dgm:pt>
    <dgm:pt modelId="{F1639811-3D1B-4532-81BB-5CEE3FD34019}" type="parTrans" cxnId="{C97E86C1-1B17-4995-972E-D7B354C43FB4}">
      <dgm:prSet/>
      <dgm:spPr/>
      <dgm:t>
        <a:bodyPr/>
        <a:lstStyle/>
        <a:p>
          <a:endParaRPr lang="es-ES"/>
        </a:p>
      </dgm:t>
    </dgm:pt>
    <dgm:pt modelId="{B05DDA6F-2030-44AB-A797-F54C1B0FBE47}" type="sibTrans" cxnId="{C97E86C1-1B17-4995-972E-D7B354C43FB4}">
      <dgm:prSet/>
      <dgm:spPr/>
      <dgm:t>
        <a:bodyPr/>
        <a:lstStyle/>
        <a:p>
          <a:endParaRPr lang="es-ES"/>
        </a:p>
      </dgm:t>
    </dgm:pt>
    <dgm:pt modelId="{1C0EF05F-FC0A-40B2-9C94-73046A32A45E}">
      <dgm:prSet phldrT="[Texto]"/>
      <dgm:spPr>
        <a:solidFill>
          <a:schemeClr val="accent6"/>
        </a:solidFill>
      </dgm:spPr>
      <dgm:t>
        <a:bodyPr/>
        <a:lstStyle/>
        <a:p>
          <a:r>
            <a:rPr lang="es-ES" dirty="0" smtClean="0"/>
            <a:t>Activo Físico</a:t>
          </a:r>
          <a:endParaRPr lang="es-ES" dirty="0"/>
        </a:p>
      </dgm:t>
    </dgm:pt>
    <dgm:pt modelId="{EAC254C2-993E-44AB-B1D4-518C2B1D0544}" type="parTrans" cxnId="{83CB085B-4E49-458A-949A-1EB6A7C8AA25}">
      <dgm:prSet/>
      <dgm:spPr/>
      <dgm:t>
        <a:bodyPr/>
        <a:lstStyle/>
        <a:p>
          <a:endParaRPr lang="es-ES"/>
        </a:p>
      </dgm:t>
    </dgm:pt>
    <dgm:pt modelId="{88189BDE-BEE9-4629-B1F2-53C169E331F7}" type="sibTrans" cxnId="{83CB085B-4E49-458A-949A-1EB6A7C8AA25}">
      <dgm:prSet/>
      <dgm:spPr/>
      <dgm:t>
        <a:bodyPr/>
        <a:lstStyle/>
        <a:p>
          <a:endParaRPr lang="es-ES"/>
        </a:p>
      </dgm:t>
    </dgm:pt>
    <dgm:pt modelId="{55C01A70-40B2-4629-AD16-1B28D752701B}" type="pres">
      <dgm:prSet presAssocID="{8EE55545-F9D8-4313-BD59-AC422EE4D95F}" presName="Name0" presStyleCnt="0">
        <dgm:presLayoutVars>
          <dgm:dir/>
          <dgm:resizeHandles val="exact"/>
        </dgm:presLayoutVars>
      </dgm:prSet>
      <dgm:spPr/>
    </dgm:pt>
    <dgm:pt modelId="{4BDA2CA8-0542-44C1-985C-A0043D02B460}" type="pres">
      <dgm:prSet presAssocID="{BCBA35F4-DD8F-4E86-B723-D88DFB5EF39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2058E5E-C81A-4433-92BF-B4248ECB8FB9}" type="pres">
      <dgm:prSet presAssocID="{2FDD55CA-A673-486C-9163-EC60CC740FE1}" presName="sibTrans" presStyleLbl="sibTrans2D1" presStyleIdx="0" presStyleCnt="3"/>
      <dgm:spPr/>
      <dgm:t>
        <a:bodyPr/>
        <a:lstStyle/>
        <a:p>
          <a:endParaRPr lang="es-ES"/>
        </a:p>
      </dgm:t>
    </dgm:pt>
    <dgm:pt modelId="{8D443D6B-CAA4-4239-9D3F-69E69AD62EAA}" type="pres">
      <dgm:prSet presAssocID="{2FDD55CA-A673-486C-9163-EC60CC740FE1}" presName="connectorText" presStyleLbl="sibTrans2D1" presStyleIdx="0" presStyleCnt="3"/>
      <dgm:spPr/>
      <dgm:t>
        <a:bodyPr/>
        <a:lstStyle/>
        <a:p>
          <a:endParaRPr lang="es-ES"/>
        </a:p>
      </dgm:t>
    </dgm:pt>
    <dgm:pt modelId="{CD02E1A0-034D-44D9-917B-DE2A81C814AB}" type="pres">
      <dgm:prSet presAssocID="{9F561D8E-D0AB-4429-937D-B5F0F47144C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02814B5-1604-42C9-AEFE-D5431DCF7C4B}" type="pres">
      <dgm:prSet presAssocID="{414F35FE-EDE5-4A88-9ACA-45E906A59880}" presName="sibTrans" presStyleLbl="sibTrans2D1" presStyleIdx="1" presStyleCnt="3"/>
      <dgm:spPr/>
      <dgm:t>
        <a:bodyPr/>
        <a:lstStyle/>
        <a:p>
          <a:endParaRPr lang="es-ES"/>
        </a:p>
      </dgm:t>
    </dgm:pt>
    <dgm:pt modelId="{EFC8DBCF-2139-4C72-8D13-FABAB1B2BE6E}" type="pres">
      <dgm:prSet presAssocID="{414F35FE-EDE5-4A88-9ACA-45E906A59880}" presName="connectorText" presStyleLbl="sibTrans2D1" presStyleIdx="1" presStyleCnt="3"/>
      <dgm:spPr/>
      <dgm:t>
        <a:bodyPr/>
        <a:lstStyle/>
        <a:p>
          <a:endParaRPr lang="es-ES"/>
        </a:p>
      </dgm:t>
    </dgm:pt>
    <dgm:pt modelId="{F9FED2AA-C2CD-4959-B452-76E5CC0DD17D}" type="pres">
      <dgm:prSet presAssocID="{41401924-37F9-4552-AD1A-A871BA8EAA1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480FE03-1E83-4B81-9A52-209D5D2A6779}" type="pres">
      <dgm:prSet presAssocID="{B05DDA6F-2030-44AB-A797-F54C1B0FBE47}" presName="sibTrans" presStyleLbl="sibTrans2D1" presStyleIdx="2" presStyleCnt="3"/>
      <dgm:spPr/>
      <dgm:t>
        <a:bodyPr/>
        <a:lstStyle/>
        <a:p>
          <a:endParaRPr lang="es-ES"/>
        </a:p>
      </dgm:t>
    </dgm:pt>
    <dgm:pt modelId="{76AE8469-6D07-472E-B721-E3E18505BB5B}" type="pres">
      <dgm:prSet presAssocID="{B05DDA6F-2030-44AB-A797-F54C1B0FBE47}" presName="connectorText" presStyleLbl="sibTrans2D1" presStyleIdx="2" presStyleCnt="3"/>
      <dgm:spPr/>
      <dgm:t>
        <a:bodyPr/>
        <a:lstStyle/>
        <a:p>
          <a:endParaRPr lang="es-ES"/>
        </a:p>
      </dgm:t>
    </dgm:pt>
    <dgm:pt modelId="{A03A63D1-C043-482E-B856-4D6FD220D763}" type="pres">
      <dgm:prSet presAssocID="{1C0EF05F-FC0A-40B2-9C94-73046A32A45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E2F4DCE-EF6A-4ACB-AE8A-7216509438BF}" type="presOf" srcId="{414F35FE-EDE5-4A88-9ACA-45E906A59880}" destId="{B02814B5-1604-42C9-AEFE-D5431DCF7C4B}" srcOrd="0" destOrd="0" presId="urn:microsoft.com/office/officeart/2005/8/layout/process1"/>
    <dgm:cxn modelId="{7833E628-59C8-44D0-91C1-153390EA6123}" type="presOf" srcId="{414F35FE-EDE5-4A88-9ACA-45E906A59880}" destId="{EFC8DBCF-2139-4C72-8D13-FABAB1B2BE6E}" srcOrd="1" destOrd="0" presId="urn:microsoft.com/office/officeart/2005/8/layout/process1"/>
    <dgm:cxn modelId="{95A24C69-0E34-42E7-9850-78039BBB6E2A}" type="presOf" srcId="{B05DDA6F-2030-44AB-A797-F54C1B0FBE47}" destId="{2480FE03-1E83-4B81-9A52-209D5D2A6779}" srcOrd="0" destOrd="0" presId="urn:microsoft.com/office/officeart/2005/8/layout/process1"/>
    <dgm:cxn modelId="{E4980E4A-9D1D-4B94-ADAC-E5808F0AC078}" type="presOf" srcId="{2FDD55CA-A673-486C-9163-EC60CC740FE1}" destId="{92058E5E-C81A-4433-92BF-B4248ECB8FB9}" srcOrd="0" destOrd="0" presId="urn:microsoft.com/office/officeart/2005/8/layout/process1"/>
    <dgm:cxn modelId="{79E484F1-F27A-4994-9B91-F4D1840EF712}" type="presOf" srcId="{41401924-37F9-4552-AD1A-A871BA8EAA10}" destId="{F9FED2AA-C2CD-4959-B452-76E5CC0DD17D}" srcOrd="0" destOrd="0" presId="urn:microsoft.com/office/officeart/2005/8/layout/process1"/>
    <dgm:cxn modelId="{AFEA96AA-111E-4A2E-88D0-D119D0863302}" srcId="{8EE55545-F9D8-4313-BD59-AC422EE4D95F}" destId="{BCBA35F4-DD8F-4E86-B723-D88DFB5EF395}" srcOrd="0" destOrd="0" parTransId="{D8994433-497D-4427-B2E5-42130BF6806E}" sibTransId="{2FDD55CA-A673-486C-9163-EC60CC740FE1}"/>
    <dgm:cxn modelId="{6DF06A93-A463-4B8D-8445-B597F8747F70}" type="presOf" srcId="{8EE55545-F9D8-4313-BD59-AC422EE4D95F}" destId="{55C01A70-40B2-4629-AD16-1B28D752701B}" srcOrd="0" destOrd="0" presId="urn:microsoft.com/office/officeart/2005/8/layout/process1"/>
    <dgm:cxn modelId="{AE668808-2759-4B51-831D-84D00CACA193}" type="presOf" srcId="{1C0EF05F-FC0A-40B2-9C94-73046A32A45E}" destId="{A03A63D1-C043-482E-B856-4D6FD220D763}" srcOrd="0" destOrd="0" presId="urn:microsoft.com/office/officeart/2005/8/layout/process1"/>
    <dgm:cxn modelId="{316E0686-AD0A-4F69-9DA8-729EE4E776F8}" type="presOf" srcId="{9F561D8E-D0AB-4429-937D-B5F0F47144CF}" destId="{CD02E1A0-034D-44D9-917B-DE2A81C814AB}" srcOrd="0" destOrd="0" presId="urn:microsoft.com/office/officeart/2005/8/layout/process1"/>
    <dgm:cxn modelId="{3A890388-4622-49C7-A677-7A815F8AB3C8}" type="presOf" srcId="{B05DDA6F-2030-44AB-A797-F54C1B0FBE47}" destId="{76AE8469-6D07-472E-B721-E3E18505BB5B}" srcOrd="1" destOrd="0" presId="urn:microsoft.com/office/officeart/2005/8/layout/process1"/>
    <dgm:cxn modelId="{83CB085B-4E49-458A-949A-1EB6A7C8AA25}" srcId="{8EE55545-F9D8-4313-BD59-AC422EE4D95F}" destId="{1C0EF05F-FC0A-40B2-9C94-73046A32A45E}" srcOrd="3" destOrd="0" parTransId="{EAC254C2-993E-44AB-B1D4-518C2B1D0544}" sibTransId="{88189BDE-BEE9-4629-B1F2-53C169E331F7}"/>
    <dgm:cxn modelId="{C97E86C1-1B17-4995-972E-D7B354C43FB4}" srcId="{8EE55545-F9D8-4313-BD59-AC422EE4D95F}" destId="{41401924-37F9-4552-AD1A-A871BA8EAA10}" srcOrd="2" destOrd="0" parTransId="{F1639811-3D1B-4532-81BB-5CEE3FD34019}" sibTransId="{B05DDA6F-2030-44AB-A797-F54C1B0FBE47}"/>
    <dgm:cxn modelId="{929A1DF3-0CEF-4478-B799-3172E9116B5D}" srcId="{8EE55545-F9D8-4313-BD59-AC422EE4D95F}" destId="{9F561D8E-D0AB-4429-937D-B5F0F47144CF}" srcOrd="1" destOrd="0" parTransId="{60C31035-407C-4466-9BAC-423947C0CB35}" sibTransId="{414F35FE-EDE5-4A88-9ACA-45E906A59880}"/>
    <dgm:cxn modelId="{F23F86D5-D4FB-45A1-8012-25E88A1A548E}" type="presOf" srcId="{BCBA35F4-DD8F-4E86-B723-D88DFB5EF395}" destId="{4BDA2CA8-0542-44C1-985C-A0043D02B460}" srcOrd="0" destOrd="0" presId="urn:microsoft.com/office/officeart/2005/8/layout/process1"/>
    <dgm:cxn modelId="{9DDBD3F4-219E-4AFD-B1A5-9852D686CFBF}" type="presOf" srcId="{2FDD55CA-A673-486C-9163-EC60CC740FE1}" destId="{8D443D6B-CAA4-4239-9D3F-69E69AD62EAA}" srcOrd="1" destOrd="0" presId="urn:microsoft.com/office/officeart/2005/8/layout/process1"/>
    <dgm:cxn modelId="{37927D96-979A-4D48-872C-D1B9A4D3A7B2}" type="presParOf" srcId="{55C01A70-40B2-4629-AD16-1B28D752701B}" destId="{4BDA2CA8-0542-44C1-985C-A0043D02B460}" srcOrd="0" destOrd="0" presId="urn:microsoft.com/office/officeart/2005/8/layout/process1"/>
    <dgm:cxn modelId="{A5A8A3FF-F2A9-4DBB-93C2-1E6E12162726}" type="presParOf" srcId="{55C01A70-40B2-4629-AD16-1B28D752701B}" destId="{92058E5E-C81A-4433-92BF-B4248ECB8FB9}" srcOrd="1" destOrd="0" presId="urn:microsoft.com/office/officeart/2005/8/layout/process1"/>
    <dgm:cxn modelId="{234AF4C2-7311-440E-A45C-1A3E7EA1284A}" type="presParOf" srcId="{92058E5E-C81A-4433-92BF-B4248ECB8FB9}" destId="{8D443D6B-CAA4-4239-9D3F-69E69AD62EAA}" srcOrd="0" destOrd="0" presId="urn:microsoft.com/office/officeart/2005/8/layout/process1"/>
    <dgm:cxn modelId="{18E3010C-748D-4053-868C-65A522D2A871}" type="presParOf" srcId="{55C01A70-40B2-4629-AD16-1B28D752701B}" destId="{CD02E1A0-034D-44D9-917B-DE2A81C814AB}" srcOrd="2" destOrd="0" presId="urn:microsoft.com/office/officeart/2005/8/layout/process1"/>
    <dgm:cxn modelId="{C74505BB-660D-49E2-8E23-DF64CAE07CE2}" type="presParOf" srcId="{55C01A70-40B2-4629-AD16-1B28D752701B}" destId="{B02814B5-1604-42C9-AEFE-D5431DCF7C4B}" srcOrd="3" destOrd="0" presId="urn:microsoft.com/office/officeart/2005/8/layout/process1"/>
    <dgm:cxn modelId="{7E9A009C-EE42-47C4-9E15-C099B000B2F8}" type="presParOf" srcId="{B02814B5-1604-42C9-AEFE-D5431DCF7C4B}" destId="{EFC8DBCF-2139-4C72-8D13-FABAB1B2BE6E}" srcOrd="0" destOrd="0" presId="urn:microsoft.com/office/officeart/2005/8/layout/process1"/>
    <dgm:cxn modelId="{06FC8044-3CEB-45A8-90FA-4EB791833721}" type="presParOf" srcId="{55C01A70-40B2-4629-AD16-1B28D752701B}" destId="{F9FED2AA-C2CD-4959-B452-76E5CC0DD17D}" srcOrd="4" destOrd="0" presId="urn:microsoft.com/office/officeart/2005/8/layout/process1"/>
    <dgm:cxn modelId="{AE53F8F1-C231-4983-BE84-E5851CFBA1B2}" type="presParOf" srcId="{55C01A70-40B2-4629-AD16-1B28D752701B}" destId="{2480FE03-1E83-4B81-9A52-209D5D2A6779}" srcOrd="5" destOrd="0" presId="urn:microsoft.com/office/officeart/2005/8/layout/process1"/>
    <dgm:cxn modelId="{43197D4A-3A2E-4B19-9C7E-0EDD51AC6D23}" type="presParOf" srcId="{2480FE03-1E83-4B81-9A52-209D5D2A6779}" destId="{76AE8469-6D07-472E-B721-E3E18505BB5B}" srcOrd="0" destOrd="0" presId="urn:microsoft.com/office/officeart/2005/8/layout/process1"/>
    <dgm:cxn modelId="{391C1C40-AF16-43EE-9718-C1EA210EC105}" type="presParOf" srcId="{55C01A70-40B2-4629-AD16-1B28D752701B}" destId="{A03A63D1-C043-482E-B856-4D6FD220D763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8EE55545-F9D8-4313-BD59-AC422EE4D95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BCBA35F4-DD8F-4E86-B723-D88DFB5EF395}">
      <dgm:prSet phldrT="[Texto]"/>
      <dgm:spPr>
        <a:solidFill>
          <a:schemeClr val="accent1">
            <a:hueOff val="0"/>
            <a:satOff val="0"/>
            <a:lumOff val="0"/>
            <a:alpha val="40000"/>
          </a:schemeClr>
        </a:solidFill>
      </dgm:spPr>
      <dgm:t>
        <a:bodyPr/>
        <a:lstStyle/>
        <a:p>
          <a:endParaRPr lang="es-ES" dirty="0"/>
        </a:p>
      </dgm:t>
    </dgm:pt>
    <dgm:pt modelId="{D8994433-497D-4427-B2E5-42130BF6806E}" type="parTrans" cxnId="{AFEA96AA-111E-4A2E-88D0-D119D0863302}">
      <dgm:prSet/>
      <dgm:spPr/>
      <dgm:t>
        <a:bodyPr/>
        <a:lstStyle/>
        <a:p>
          <a:endParaRPr lang="es-ES"/>
        </a:p>
      </dgm:t>
    </dgm:pt>
    <dgm:pt modelId="{2FDD55CA-A673-486C-9163-EC60CC740FE1}" type="sibTrans" cxnId="{AFEA96AA-111E-4A2E-88D0-D119D0863302}">
      <dgm:prSet/>
      <dgm:spPr/>
      <dgm:t>
        <a:bodyPr/>
        <a:lstStyle/>
        <a:p>
          <a:endParaRPr lang="es-ES"/>
        </a:p>
      </dgm:t>
    </dgm:pt>
    <dgm:pt modelId="{41401924-37F9-4552-AD1A-A871BA8EAA10}">
      <dgm:prSet phldrT="[Texto]"/>
      <dgm:spPr>
        <a:solidFill>
          <a:schemeClr val="accent3">
            <a:alpha val="40000"/>
          </a:schemeClr>
        </a:solidFill>
      </dgm:spPr>
      <dgm:t>
        <a:bodyPr tIns="0" bIns="0"/>
        <a:lstStyle/>
        <a:p>
          <a:endParaRPr lang="es-ES" dirty="0"/>
        </a:p>
      </dgm:t>
    </dgm:pt>
    <dgm:pt modelId="{F1639811-3D1B-4532-81BB-5CEE3FD34019}" type="parTrans" cxnId="{C97E86C1-1B17-4995-972E-D7B354C43FB4}">
      <dgm:prSet/>
      <dgm:spPr/>
      <dgm:t>
        <a:bodyPr/>
        <a:lstStyle/>
        <a:p>
          <a:endParaRPr lang="es-ES"/>
        </a:p>
      </dgm:t>
    </dgm:pt>
    <dgm:pt modelId="{B05DDA6F-2030-44AB-A797-F54C1B0FBE47}" type="sibTrans" cxnId="{C97E86C1-1B17-4995-972E-D7B354C43FB4}">
      <dgm:prSet/>
      <dgm:spPr/>
      <dgm:t>
        <a:bodyPr/>
        <a:lstStyle/>
        <a:p>
          <a:endParaRPr lang="es-ES"/>
        </a:p>
      </dgm:t>
    </dgm:pt>
    <dgm:pt modelId="{1C0EF05F-FC0A-40B2-9C94-73046A32A45E}">
      <dgm:prSet phldrT="[Texto]"/>
      <dgm:spPr>
        <a:solidFill>
          <a:schemeClr val="accent6"/>
        </a:solidFill>
      </dgm:spPr>
      <dgm:t>
        <a:bodyPr tIns="0" bIns="0"/>
        <a:lstStyle/>
        <a:p>
          <a:r>
            <a:rPr lang="es-ES" dirty="0" smtClean="0"/>
            <a:t>Activo</a:t>
          </a:r>
          <a:br>
            <a:rPr lang="es-ES" dirty="0" smtClean="0"/>
          </a:br>
          <a:r>
            <a:rPr lang="es-ES" dirty="0" smtClean="0"/>
            <a:t>Físico</a:t>
          </a:r>
          <a:endParaRPr lang="es-ES" dirty="0"/>
        </a:p>
      </dgm:t>
    </dgm:pt>
    <dgm:pt modelId="{EAC254C2-993E-44AB-B1D4-518C2B1D0544}" type="parTrans" cxnId="{83CB085B-4E49-458A-949A-1EB6A7C8AA25}">
      <dgm:prSet/>
      <dgm:spPr/>
      <dgm:t>
        <a:bodyPr/>
        <a:lstStyle/>
        <a:p>
          <a:endParaRPr lang="es-ES"/>
        </a:p>
      </dgm:t>
    </dgm:pt>
    <dgm:pt modelId="{88189BDE-BEE9-4629-B1F2-53C169E331F7}" type="sibTrans" cxnId="{83CB085B-4E49-458A-949A-1EB6A7C8AA25}">
      <dgm:prSet/>
      <dgm:spPr/>
      <dgm:t>
        <a:bodyPr/>
        <a:lstStyle/>
        <a:p>
          <a:endParaRPr lang="es-ES"/>
        </a:p>
      </dgm:t>
    </dgm:pt>
    <dgm:pt modelId="{9F561D8E-D0AB-4429-937D-B5F0F47144CF}">
      <dgm:prSet phldrT="[Texto]"/>
      <dgm:spPr>
        <a:solidFill>
          <a:schemeClr val="accent2">
            <a:alpha val="40000"/>
          </a:schemeClr>
        </a:solidFill>
      </dgm:spPr>
      <dgm:t>
        <a:bodyPr/>
        <a:lstStyle/>
        <a:p>
          <a:endParaRPr lang="es-ES" dirty="0"/>
        </a:p>
      </dgm:t>
    </dgm:pt>
    <dgm:pt modelId="{414F35FE-EDE5-4A88-9ACA-45E906A59880}" type="sibTrans" cxnId="{929A1DF3-0CEF-4478-B799-3172E9116B5D}">
      <dgm:prSet/>
      <dgm:spPr/>
      <dgm:t>
        <a:bodyPr/>
        <a:lstStyle/>
        <a:p>
          <a:endParaRPr lang="es-ES"/>
        </a:p>
      </dgm:t>
    </dgm:pt>
    <dgm:pt modelId="{60C31035-407C-4466-9BAC-423947C0CB35}" type="parTrans" cxnId="{929A1DF3-0CEF-4478-B799-3172E9116B5D}">
      <dgm:prSet/>
      <dgm:spPr/>
      <dgm:t>
        <a:bodyPr/>
        <a:lstStyle/>
        <a:p>
          <a:endParaRPr lang="es-ES"/>
        </a:p>
      </dgm:t>
    </dgm:pt>
    <dgm:pt modelId="{55C01A70-40B2-4629-AD16-1B28D752701B}" type="pres">
      <dgm:prSet presAssocID="{8EE55545-F9D8-4313-BD59-AC422EE4D95F}" presName="Name0" presStyleCnt="0">
        <dgm:presLayoutVars>
          <dgm:dir/>
          <dgm:resizeHandles val="exact"/>
        </dgm:presLayoutVars>
      </dgm:prSet>
      <dgm:spPr/>
    </dgm:pt>
    <dgm:pt modelId="{4BDA2CA8-0542-44C1-985C-A0043D02B460}" type="pres">
      <dgm:prSet presAssocID="{BCBA35F4-DD8F-4E86-B723-D88DFB5EF39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2058E5E-C81A-4433-92BF-B4248ECB8FB9}" type="pres">
      <dgm:prSet presAssocID="{2FDD55CA-A673-486C-9163-EC60CC740FE1}" presName="sibTrans" presStyleLbl="sibTrans2D1" presStyleIdx="0" presStyleCnt="3"/>
      <dgm:spPr/>
      <dgm:t>
        <a:bodyPr/>
        <a:lstStyle/>
        <a:p>
          <a:endParaRPr lang="es-ES"/>
        </a:p>
      </dgm:t>
    </dgm:pt>
    <dgm:pt modelId="{8D443D6B-CAA4-4239-9D3F-69E69AD62EAA}" type="pres">
      <dgm:prSet presAssocID="{2FDD55CA-A673-486C-9163-EC60CC740FE1}" presName="connectorText" presStyleLbl="sibTrans2D1" presStyleIdx="0" presStyleCnt="3"/>
      <dgm:spPr/>
      <dgm:t>
        <a:bodyPr/>
        <a:lstStyle/>
        <a:p>
          <a:endParaRPr lang="es-ES"/>
        </a:p>
      </dgm:t>
    </dgm:pt>
    <dgm:pt modelId="{CD02E1A0-034D-44D9-917B-DE2A81C814AB}" type="pres">
      <dgm:prSet presAssocID="{9F561D8E-D0AB-4429-937D-B5F0F47144C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02814B5-1604-42C9-AEFE-D5431DCF7C4B}" type="pres">
      <dgm:prSet presAssocID="{414F35FE-EDE5-4A88-9ACA-45E906A59880}" presName="sibTrans" presStyleLbl="sibTrans2D1" presStyleIdx="1" presStyleCnt="3"/>
      <dgm:spPr/>
      <dgm:t>
        <a:bodyPr/>
        <a:lstStyle/>
        <a:p>
          <a:endParaRPr lang="es-ES"/>
        </a:p>
      </dgm:t>
    </dgm:pt>
    <dgm:pt modelId="{EFC8DBCF-2139-4C72-8D13-FABAB1B2BE6E}" type="pres">
      <dgm:prSet presAssocID="{414F35FE-EDE5-4A88-9ACA-45E906A59880}" presName="connectorText" presStyleLbl="sibTrans2D1" presStyleIdx="1" presStyleCnt="3"/>
      <dgm:spPr/>
      <dgm:t>
        <a:bodyPr/>
        <a:lstStyle/>
        <a:p>
          <a:endParaRPr lang="es-ES"/>
        </a:p>
      </dgm:t>
    </dgm:pt>
    <dgm:pt modelId="{F9FED2AA-C2CD-4959-B452-76E5CC0DD17D}" type="pres">
      <dgm:prSet presAssocID="{41401924-37F9-4552-AD1A-A871BA8EAA1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480FE03-1E83-4B81-9A52-209D5D2A6779}" type="pres">
      <dgm:prSet presAssocID="{B05DDA6F-2030-44AB-A797-F54C1B0FBE47}" presName="sibTrans" presStyleLbl="sibTrans2D1" presStyleIdx="2" presStyleCnt="3"/>
      <dgm:spPr/>
      <dgm:t>
        <a:bodyPr/>
        <a:lstStyle/>
        <a:p>
          <a:endParaRPr lang="es-ES"/>
        </a:p>
      </dgm:t>
    </dgm:pt>
    <dgm:pt modelId="{76AE8469-6D07-472E-B721-E3E18505BB5B}" type="pres">
      <dgm:prSet presAssocID="{B05DDA6F-2030-44AB-A797-F54C1B0FBE47}" presName="connectorText" presStyleLbl="sibTrans2D1" presStyleIdx="2" presStyleCnt="3"/>
      <dgm:spPr/>
      <dgm:t>
        <a:bodyPr/>
        <a:lstStyle/>
        <a:p>
          <a:endParaRPr lang="es-ES"/>
        </a:p>
      </dgm:t>
    </dgm:pt>
    <dgm:pt modelId="{A03A63D1-C043-482E-B856-4D6FD220D763}" type="pres">
      <dgm:prSet presAssocID="{1C0EF05F-FC0A-40B2-9C94-73046A32A45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E2F4DCE-EF6A-4ACB-AE8A-7216509438BF}" type="presOf" srcId="{414F35FE-EDE5-4A88-9ACA-45E906A59880}" destId="{B02814B5-1604-42C9-AEFE-D5431DCF7C4B}" srcOrd="0" destOrd="0" presId="urn:microsoft.com/office/officeart/2005/8/layout/process1"/>
    <dgm:cxn modelId="{7833E628-59C8-44D0-91C1-153390EA6123}" type="presOf" srcId="{414F35FE-EDE5-4A88-9ACA-45E906A59880}" destId="{EFC8DBCF-2139-4C72-8D13-FABAB1B2BE6E}" srcOrd="1" destOrd="0" presId="urn:microsoft.com/office/officeart/2005/8/layout/process1"/>
    <dgm:cxn modelId="{95A24C69-0E34-42E7-9850-78039BBB6E2A}" type="presOf" srcId="{B05DDA6F-2030-44AB-A797-F54C1B0FBE47}" destId="{2480FE03-1E83-4B81-9A52-209D5D2A6779}" srcOrd="0" destOrd="0" presId="urn:microsoft.com/office/officeart/2005/8/layout/process1"/>
    <dgm:cxn modelId="{E4980E4A-9D1D-4B94-ADAC-E5808F0AC078}" type="presOf" srcId="{2FDD55CA-A673-486C-9163-EC60CC740FE1}" destId="{92058E5E-C81A-4433-92BF-B4248ECB8FB9}" srcOrd="0" destOrd="0" presId="urn:microsoft.com/office/officeart/2005/8/layout/process1"/>
    <dgm:cxn modelId="{79E484F1-F27A-4994-9B91-F4D1840EF712}" type="presOf" srcId="{41401924-37F9-4552-AD1A-A871BA8EAA10}" destId="{F9FED2AA-C2CD-4959-B452-76E5CC0DD17D}" srcOrd="0" destOrd="0" presId="urn:microsoft.com/office/officeart/2005/8/layout/process1"/>
    <dgm:cxn modelId="{AFEA96AA-111E-4A2E-88D0-D119D0863302}" srcId="{8EE55545-F9D8-4313-BD59-AC422EE4D95F}" destId="{BCBA35F4-DD8F-4E86-B723-D88DFB5EF395}" srcOrd="0" destOrd="0" parTransId="{D8994433-497D-4427-B2E5-42130BF6806E}" sibTransId="{2FDD55CA-A673-486C-9163-EC60CC740FE1}"/>
    <dgm:cxn modelId="{6DF06A93-A463-4B8D-8445-B597F8747F70}" type="presOf" srcId="{8EE55545-F9D8-4313-BD59-AC422EE4D95F}" destId="{55C01A70-40B2-4629-AD16-1B28D752701B}" srcOrd="0" destOrd="0" presId="urn:microsoft.com/office/officeart/2005/8/layout/process1"/>
    <dgm:cxn modelId="{AE668808-2759-4B51-831D-84D00CACA193}" type="presOf" srcId="{1C0EF05F-FC0A-40B2-9C94-73046A32A45E}" destId="{A03A63D1-C043-482E-B856-4D6FD220D763}" srcOrd="0" destOrd="0" presId="urn:microsoft.com/office/officeart/2005/8/layout/process1"/>
    <dgm:cxn modelId="{316E0686-AD0A-4F69-9DA8-729EE4E776F8}" type="presOf" srcId="{9F561D8E-D0AB-4429-937D-B5F0F47144CF}" destId="{CD02E1A0-034D-44D9-917B-DE2A81C814AB}" srcOrd="0" destOrd="0" presId="urn:microsoft.com/office/officeart/2005/8/layout/process1"/>
    <dgm:cxn modelId="{3A890388-4622-49C7-A677-7A815F8AB3C8}" type="presOf" srcId="{B05DDA6F-2030-44AB-A797-F54C1B0FBE47}" destId="{76AE8469-6D07-472E-B721-E3E18505BB5B}" srcOrd="1" destOrd="0" presId="urn:microsoft.com/office/officeart/2005/8/layout/process1"/>
    <dgm:cxn modelId="{83CB085B-4E49-458A-949A-1EB6A7C8AA25}" srcId="{8EE55545-F9D8-4313-BD59-AC422EE4D95F}" destId="{1C0EF05F-FC0A-40B2-9C94-73046A32A45E}" srcOrd="3" destOrd="0" parTransId="{EAC254C2-993E-44AB-B1D4-518C2B1D0544}" sibTransId="{88189BDE-BEE9-4629-B1F2-53C169E331F7}"/>
    <dgm:cxn modelId="{C97E86C1-1B17-4995-972E-D7B354C43FB4}" srcId="{8EE55545-F9D8-4313-BD59-AC422EE4D95F}" destId="{41401924-37F9-4552-AD1A-A871BA8EAA10}" srcOrd="2" destOrd="0" parTransId="{F1639811-3D1B-4532-81BB-5CEE3FD34019}" sibTransId="{B05DDA6F-2030-44AB-A797-F54C1B0FBE47}"/>
    <dgm:cxn modelId="{929A1DF3-0CEF-4478-B799-3172E9116B5D}" srcId="{8EE55545-F9D8-4313-BD59-AC422EE4D95F}" destId="{9F561D8E-D0AB-4429-937D-B5F0F47144CF}" srcOrd="1" destOrd="0" parTransId="{60C31035-407C-4466-9BAC-423947C0CB35}" sibTransId="{414F35FE-EDE5-4A88-9ACA-45E906A59880}"/>
    <dgm:cxn modelId="{F23F86D5-D4FB-45A1-8012-25E88A1A548E}" type="presOf" srcId="{BCBA35F4-DD8F-4E86-B723-D88DFB5EF395}" destId="{4BDA2CA8-0542-44C1-985C-A0043D02B460}" srcOrd="0" destOrd="0" presId="urn:microsoft.com/office/officeart/2005/8/layout/process1"/>
    <dgm:cxn modelId="{9DDBD3F4-219E-4AFD-B1A5-9852D686CFBF}" type="presOf" srcId="{2FDD55CA-A673-486C-9163-EC60CC740FE1}" destId="{8D443D6B-CAA4-4239-9D3F-69E69AD62EAA}" srcOrd="1" destOrd="0" presId="urn:microsoft.com/office/officeart/2005/8/layout/process1"/>
    <dgm:cxn modelId="{37927D96-979A-4D48-872C-D1B9A4D3A7B2}" type="presParOf" srcId="{55C01A70-40B2-4629-AD16-1B28D752701B}" destId="{4BDA2CA8-0542-44C1-985C-A0043D02B460}" srcOrd="0" destOrd="0" presId="urn:microsoft.com/office/officeart/2005/8/layout/process1"/>
    <dgm:cxn modelId="{A5A8A3FF-F2A9-4DBB-93C2-1E6E12162726}" type="presParOf" srcId="{55C01A70-40B2-4629-AD16-1B28D752701B}" destId="{92058E5E-C81A-4433-92BF-B4248ECB8FB9}" srcOrd="1" destOrd="0" presId="urn:microsoft.com/office/officeart/2005/8/layout/process1"/>
    <dgm:cxn modelId="{234AF4C2-7311-440E-A45C-1A3E7EA1284A}" type="presParOf" srcId="{92058E5E-C81A-4433-92BF-B4248ECB8FB9}" destId="{8D443D6B-CAA4-4239-9D3F-69E69AD62EAA}" srcOrd="0" destOrd="0" presId="urn:microsoft.com/office/officeart/2005/8/layout/process1"/>
    <dgm:cxn modelId="{18E3010C-748D-4053-868C-65A522D2A871}" type="presParOf" srcId="{55C01A70-40B2-4629-AD16-1B28D752701B}" destId="{CD02E1A0-034D-44D9-917B-DE2A81C814AB}" srcOrd="2" destOrd="0" presId="urn:microsoft.com/office/officeart/2005/8/layout/process1"/>
    <dgm:cxn modelId="{C74505BB-660D-49E2-8E23-DF64CAE07CE2}" type="presParOf" srcId="{55C01A70-40B2-4629-AD16-1B28D752701B}" destId="{B02814B5-1604-42C9-AEFE-D5431DCF7C4B}" srcOrd="3" destOrd="0" presId="urn:microsoft.com/office/officeart/2005/8/layout/process1"/>
    <dgm:cxn modelId="{7E9A009C-EE42-47C4-9E15-C099B000B2F8}" type="presParOf" srcId="{B02814B5-1604-42C9-AEFE-D5431DCF7C4B}" destId="{EFC8DBCF-2139-4C72-8D13-FABAB1B2BE6E}" srcOrd="0" destOrd="0" presId="urn:microsoft.com/office/officeart/2005/8/layout/process1"/>
    <dgm:cxn modelId="{06FC8044-3CEB-45A8-90FA-4EB791833721}" type="presParOf" srcId="{55C01A70-40B2-4629-AD16-1B28D752701B}" destId="{F9FED2AA-C2CD-4959-B452-76E5CC0DD17D}" srcOrd="4" destOrd="0" presId="urn:microsoft.com/office/officeart/2005/8/layout/process1"/>
    <dgm:cxn modelId="{AE53F8F1-C231-4983-BE84-E5851CFBA1B2}" type="presParOf" srcId="{55C01A70-40B2-4629-AD16-1B28D752701B}" destId="{2480FE03-1E83-4B81-9A52-209D5D2A6779}" srcOrd="5" destOrd="0" presId="urn:microsoft.com/office/officeart/2005/8/layout/process1"/>
    <dgm:cxn modelId="{43197D4A-3A2E-4B19-9C7E-0EDD51AC6D23}" type="presParOf" srcId="{2480FE03-1E83-4B81-9A52-209D5D2A6779}" destId="{76AE8469-6D07-472E-B721-E3E18505BB5B}" srcOrd="0" destOrd="0" presId="urn:microsoft.com/office/officeart/2005/8/layout/process1"/>
    <dgm:cxn modelId="{391C1C40-AF16-43EE-9718-C1EA210EC105}" type="presParOf" srcId="{55C01A70-40B2-4629-AD16-1B28D752701B}" destId="{A03A63D1-C043-482E-B856-4D6FD220D763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8EE55545-F9D8-4313-BD59-AC422EE4D95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BCBA35F4-DD8F-4E86-B723-D88DFB5EF395}">
      <dgm:prSet phldrT="[Texto]"/>
      <dgm:spPr>
        <a:solidFill>
          <a:schemeClr val="accent1">
            <a:hueOff val="0"/>
            <a:satOff val="0"/>
            <a:lumOff val="0"/>
            <a:alpha val="40000"/>
          </a:schemeClr>
        </a:solidFill>
      </dgm:spPr>
      <dgm:t>
        <a:bodyPr/>
        <a:lstStyle/>
        <a:p>
          <a:endParaRPr lang="es-ES" dirty="0"/>
        </a:p>
      </dgm:t>
    </dgm:pt>
    <dgm:pt modelId="{D8994433-497D-4427-B2E5-42130BF6806E}" type="parTrans" cxnId="{AFEA96AA-111E-4A2E-88D0-D119D0863302}">
      <dgm:prSet/>
      <dgm:spPr/>
      <dgm:t>
        <a:bodyPr/>
        <a:lstStyle/>
        <a:p>
          <a:endParaRPr lang="es-ES"/>
        </a:p>
      </dgm:t>
    </dgm:pt>
    <dgm:pt modelId="{2FDD55CA-A673-486C-9163-EC60CC740FE1}" type="sibTrans" cxnId="{AFEA96AA-111E-4A2E-88D0-D119D0863302}">
      <dgm:prSet/>
      <dgm:spPr/>
      <dgm:t>
        <a:bodyPr/>
        <a:lstStyle/>
        <a:p>
          <a:endParaRPr lang="es-ES"/>
        </a:p>
      </dgm:t>
    </dgm:pt>
    <dgm:pt modelId="{41401924-37F9-4552-AD1A-A871BA8EAA10}">
      <dgm:prSet phldrT="[Texto]"/>
      <dgm:spPr>
        <a:solidFill>
          <a:schemeClr val="accent3">
            <a:alpha val="40000"/>
          </a:schemeClr>
        </a:solidFill>
      </dgm:spPr>
      <dgm:t>
        <a:bodyPr tIns="0" bIns="0"/>
        <a:lstStyle/>
        <a:p>
          <a:endParaRPr lang="es-ES" dirty="0"/>
        </a:p>
      </dgm:t>
    </dgm:pt>
    <dgm:pt modelId="{F1639811-3D1B-4532-81BB-5CEE3FD34019}" type="parTrans" cxnId="{C97E86C1-1B17-4995-972E-D7B354C43FB4}">
      <dgm:prSet/>
      <dgm:spPr/>
      <dgm:t>
        <a:bodyPr/>
        <a:lstStyle/>
        <a:p>
          <a:endParaRPr lang="es-ES"/>
        </a:p>
      </dgm:t>
    </dgm:pt>
    <dgm:pt modelId="{B05DDA6F-2030-44AB-A797-F54C1B0FBE47}" type="sibTrans" cxnId="{C97E86C1-1B17-4995-972E-D7B354C43FB4}">
      <dgm:prSet/>
      <dgm:spPr/>
      <dgm:t>
        <a:bodyPr/>
        <a:lstStyle/>
        <a:p>
          <a:endParaRPr lang="es-ES"/>
        </a:p>
      </dgm:t>
    </dgm:pt>
    <dgm:pt modelId="{1C0EF05F-FC0A-40B2-9C94-73046A32A45E}">
      <dgm:prSet phldrT="[Texto]"/>
      <dgm:spPr>
        <a:solidFill>
          <a:schemeClr val="accent6"/>
        </a:solidFill>
      </dgm:spPr>
      <dgm:t>
        <a:bodyPr tIns="0" bIns="0"/>
        <a:lstStyle/>
        <a:p>
          <a:r>
            <a:rPr lang="es-ES" dirty="0" smtClean="0"/>
            <a:t>Activo</a:t>
          </a:r>
          <a:br>
            <a:rPr lang="es-ES" dirty="0" smtClean="0"/>
          </a:br>
          <a:r>
            <a:rPr lang="es-ES" dirty="0" smtClean="0"/>
            <a:t>Físico</a:t>
          </a:r>
          <a:endParaRPr lang="es-ES" dirty="0"/>
        </a:p>
      </dgm:t>
    </dgm:pt>
    <dgm:pt modelId="{EAC254C2-993E-44AB-B1D4-518C2B1D0544}" type="parTrans" cxnId="{83CB085B-4E49-458A-949A-1EB6A7C8AA25}">
      <dgm:prSet/>
      <dgm:spPr/>
      <dgm:t>
        <a:bodyPr/>
        <a:lstStyle/>
        <a:p>
          <a:endParaRPr lang="es-ES"/>
        </a:p>
      </dgm:t>
    </dgm:pt>
    <dgm:pt modelId="{88189BDE-BEE9-4629-B1F2-53C169E331F7}" type="sibTrans" cxnId="{83CB085B-4E49-458A-949A-1EB6A7C8AA25}">
      <dgm:prSet/>
      <dgm:spPr/>
      <dgm:t>
        <a:bodyPr/>
        <a:lstStyle/>
        <a:p>
          <a:endParaRPr lang="es-ES"/>
        </a:p>
      </dgm:t>
    </dgm:pt>
    <dgm:pt modelId="{9F561D8E-D0AB-4429-937D-B5F0F47144CF}">
      <dgm:prSet phldrT="[Texto]"/>
      <dgm:spPr>
        <a:solidFill>
          <a:schemeClr val="accent2">
            <a:alpha val="40000"/>
          </a:schemeClr>
        </a:solidFill>
      </dgm:spPr>
      <dgm:t>
        <a:bodyPr/>
        <a:lstStyle/>
        <a:p>
          <a:endParaRPr lang="es-ES" dirty="0"/>
        </a:p>
      </dgm:t>
    </dgm:pt>
    <dgm:pt modelId="{414F35FE-EDE5-4A88-9ACA-45E906A59880}" type="sibTrans" cxnId="{929A1DF3-0CEF-4478-B799-3172E9116B5D}">
      <dgm:prSet/>
      <dgm:spPr/>
      <dgm:t>
        <a:bodyPr/>
        <a:lstStyle/>
        <a:p>
          <a:endParaRPr lang="es-ES"/>
        </a:p>
      </dgm:t>
    </dgm:pt>
    <dgm:pt modelId="{60C31035-407C-4466-9BAC-423947C0CB35}" type="parTrans" cxnId="{929A1DF3-0CEF-4478-B799-3172E9116B5D}">
      <dgm:prSet/>
      <dgm:spPr/>
      <dgm:t>
        <a:bodyPr/>
        <a:lstStyle/>
        <a:p>
          <a:endParaRPr lang="es-ES"/>
        </a:p>
      </dgm:t>
    </dgm:pt>
    <dgm:pt modelId="{55C01A70-40B2-4629-AD16-1B28D752701B}" type="pres">
      <dgm:prSet presAssocID="{8EE55545-F9D8-4313-BD59-AC422EE4D95F}" presName="Name0" presStyleCnt="0">
        <dgm:presLayoutVars>
          <dgm:dir/>
          <dgm:resizeHandles val="exact"/>
        </dgm:presLayoutVars>
      </dgm:prSet>
      <dgm:spPr/>
    </dgm:pt>
    <dgm:pt modelId="{4BDA2CA8-0542-44C1-985C-A0043D02B460}" type="pres">
      <dgm:prSet presAssocID="{BCBA35F4-DD8F-4E86-B723-D88DFB5EF39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2058E5E-C81A-4433-92BF-B4248ECB8FB9}" type="pres">
      <dgm:prSet presAssocID="{2FDD55CA-A673-486C-9163-EC60CC740FE1}" presName="sibTrans" presStyleLbl="sibTrans2D1" presStyleIdx="0" presStyleCnt="3"/>
      <dgm:spPr/>
      <dgm:t>
        <a:bodyPr/>
        <a:lstStyle/>
        <a:p>
          <a:endParaRPr lang="es-ES"/>
        </a:p>
      </dgm:t>
    </dgm:pt>
    <dgm:pt modelId="{8D443D6B-CAA4-4239-9D3F-69E69AD62EAA}" type="pres">
      <dgm:prSet presAssocID="{2FDD55CA-A673-486C-9163-EC60CC740FE1}" presName="connectorText" presStyleLbl="sibTrans2D1" presStyleIdx="0" presStyleCnt="3"/>
      <dgm:spPr/>
      <dgm:t>
        <a:bodyPr/>
        <a:lstStyle/>
        <a:p>
          <a:endParaRPr lang="es-ES"/>
        </a:p>
      </dgm:t>
    </dgm:pt>
    <dgm:pt modelId="{CD02E1A0-034D-44D9-917B-DE2A81C814AB}" type="pres">
      <dgm:prSet presAssocID="{9F561D8E-D0AB-4429-937D-B5F0F47144C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02814B5-1604-42C9-AEFE-D5431DCF7C4B}" type="pres">
      <dgm:prSet presAssocID="{414F35FE-EDE5-4A88-9ACA-45E906A59880}" presName="sibTrans" presStyleLbl="sibTrans2D1" presStyleIdx="1" presStyleCnt="3"/>
      <dgm:spPr/>
      <dgm:t>
        <a:bodyPr/>
        <a:lstStyle/>
        <a:p>
          <a:endParaRPr lang="es-ES"/>
        </a:p>
      </dgm:t>
    </dgm:pt>
    <dgm:pt modelId="{EFC8DBCF-2139-4C72-8D13-FABAB1B2BE6E}" type="pres">
      <dgm:prSet presAssocID="{414F35FE-EDE5-4A88-9ACA-45E906A59880}" presName="connectorText" presStyleLbl="sibTrans2D1" presStyleIdx="1" presStyleCnt="3"/>
      <dgm:spPr/>
      <dgm:t>
        <a:bodyPr/>
        <a:lstStyle/>
        <a:p>
          <a:endParaRPr lang="es-ES"/>
        </a:p>
      </dgm:t>
    </dgm:pt>
    <dgm:pt modelId="{F9FED2AA-C2CD-4959-B452-76E5CC0DD17D}" type="pres">
      <dgm:prSet presAssocID="{41401924-37F9-4552-AD1A-A871BA8EAA1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480FE03-1E83-4B81-9A52-209D5D2A6779}" type="pres">
      <dgm:prSet presAssocID="{B05DDA6F-2030-44AB-A797-F54C1B0FBE47}" presName="sibTrans" presStyleLbl="sibTrans2D1" presStyleIdx="2" presStyleCnt="3"/>
      <dgm:spPr/>
      <dgm:t>
        <a:bodyPr/>
        <a:lstStyle/>
        <a:p>
          <a:endParaRPr lang="es-ES"/>
        </a:p>
      </dgm:t>
    </dgm:pt>
    <dgm:pt modelId="{76AE8469-6D07-472E-B721-E3E18505BB5B}" type="pres">
      <dgm:prSet presAssocID="{B05DDA6F-2030-44AB-A797-F54C1B0FBE47}" presName="connectorText" presStyleLbl="sibTrans2D1" presStyleIdx="2" presStyleCnt="3"/>
      <dgm:spPr/>
      <dgm:t>
        <a:bodyPr/>
        <a:lstStyle/>
        <a:p>
          <a:endParaRPr lang="es-ES"/>
        </a:p>
      </dgm:t>
    </dgm:pt>
    <dgm:pt modelId="{A03A63D1-C043-482E-B856-4D6FD220D763}" type="pres">
      <dgm:prSet presAssocID="{1C0EF05F-FC0A-40B2-9C94-73046A32A45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E2F4DCE-EF6A-4ACB-AE8A-7216509438BF}" type="presOf" srcId="{414F35FE-EDE5-4A88-9ACA-45E906A59880}" destId="{B02814B5-1604-42C9-AEFE-D5431DCF7C4B}" srcOrd="0" destOrd="0" presId="urn:microsoft.com/office/officeart/2005/8/layout/process1"/>
    <dgm:cxn modelId="{7833E628-59C8-44D0-91C1-153390EA6123}" type="presOf" srcId="{414F35FE-EDE5-4A88-9ACA-45E906A59880}" destId="{EFC8DBCF-2139-4C72-8D13-FABAB1B2BE6E}" srcOrd="1" destOrd="0" presId="urn:microsoft.com/office/officeart/2005/8/layout/process1"/>
    <dgm:cxn modelId="{95A24C69-0E34-42E7-9850-78039BBB6E2A}" type="presOf" srcId="{B05DDA6F-2030-44AB-A797-F54C1B0FBE47}" destId="{2480FE03-1E83-4B81-9A52-209D5D2A6779}" srcOrd="0" destOrd="0" presId="urn:microsoft.com/office/officeart/2005/8/layout/process1"/>
    <dgm:cxn modelId="{E4980E4A-9D1D-4B94-ADAC-E5808F0AC078}" type="presOf" srcId="{2FDD55CA-A673-486C-9163-EC60CC740FE1}" destId="{92058E5E-C81A-4433-92BF-B4248ECB8FB9}" srcOrd="0" destOrd="0" presId="urn:microsoft.com/office/officeart/2005/8/layout/process1"/>
    <dgm:cxn modelId="{79E484F1-F27A-4994-9B91-F4D1840EF712}" type="presOf" srcId="{41401924-37F9-4552-AD1A-A871BA8EAA10}" destId="{F9FED2AA-C2CD-4959-B452-76E5CC0DD17D}" srcOrd="0" destOrd="0" presId="urn:microsoft.com/office/officeart/2005/8/layout/process1"/>
    <dgm:cxn modelId="{AFEA96AA-111E-4A2E-88D0-D119D0863302}" srcId="{8EE55545-F9D8-4313-BD59-AC422EE4D95F}" destId="{BCBA35F4-DD8F-4E86-B723-D88DFB5EF395}" srcOrd="0" destOrd="0" parTransId="{D8994433-497D-4427-B2E5-42130BF6806E}" sibTransId="{2FDD55CA-A673-486C-9163-EC60CC740FE1}"/>
    <dgm:cxn modelId="{6DF06A93-A463-4B8D-8445-B597F8747F70}" type="presOf" srcId="{8EE55545-F9D8-4313-BD59-AC422EE4D95F}" destId="{55C01A70-40B2-4629-AD16-1B28D752701B}" srcOrd="0" destOrd="0" presId="urn:microsoft.com/office/officeart/2005/8/layout/process1"/>
    <dgm:cxn modelId="{AE668808-2759-4B51-831D-84D00CACA193}" type="presOf" srcId="{1C0EF05F-FC0A-40B2-9C94-73046A32A45E}" destId="{A03A63D1-C043-482E-B856-4D6FD220D763}" srcOrd="0" destOrd="0" presId="urn:microsoft.com/office/officeart/2005/8/layout/process1"/>
    <dgm:cxn modelId="{316E0686-AD0A-4F69-9DA8-729EE4E776F8}" type="presOf" srcId="{9F561D8E-D0AB-4429-937D-B5F0F47144CF}" destId="{CD02E1A0-034D-44D9-917B-DE2A81C814AB}" srcOrd="0" destOrd="0" presId="urn:microsoft.com/office/officeart/2005/8/layout/process1"/>
    <dgm:cxn modelId="{3A890388-4622-49C7-A677-7A815F8AB3C8}" type="presOf" srcId="{B05DDA6F-2030-44AB-A797-F54C1B0FBE47}" destId="{76AE8469-6D07-472E-B721-E3E18505BB5B}" srcOrd="1" destOrd="0" presId="urn:microsoft.com/office/officeart/2005/8/layout/process1"/>
    <dgm:cxn modelId="{83CB085B-4E49-458A-949A-1EB6A7C8AA25}" srcId="{8EE55545-F9D8-4313-BD59-AC422EE4D95F}" destId="{1C0EF05F-FC0A-40B2-9C94-73046A32A45E}" srcOrd="3" destOrd="0" parTransId="{EAC254C2-993E-44AB-B1D4-518C2B1D0544}" sibTransId="{88189BDE-BEE9-4629-B1F2-53C169E331F7}"/>
    <dgm:cxn modelId="{C97E86C1-1B17-4995-972E-D7B354C43FB4}" srcId="{8EE55545-F9D8-4313-BD59-AC422EE4D95F}" destId="{41401924-37F9-4552-AD1A-A871BA8EAA10}" srcOrd="2" destOrd="0" parTransId="{F1639811-3D1B-4532-81BB-5CEE3FD34019}" sibTransId="{B05DDA6F-2030-44AB-A797-F54C1B0FBE47}"/>
    <dgm:cxn modelId="{929A1DF3-0CEF-4478-B799-3172E9116B5D}" srcId="{8EE55545-F9D8-4313-BD59-AC422EE4D95F}" destId="{9F561D8E-D0AB-4429-937D-B5F0F47144CF}" srcOrd="1" destOrd="0" parTransId="{60C31035-407C-4466-9BAC-423947C0CB35}" sibTransId="{414F35FE-EDE5-4A88-9ACA-45E906A59880}"/>
    <dgm:cxn modelId="{F23F86D5-D4FB-45A1-8012-25E88A1A548E}" type="presOf" srcId="{BCBA35F4-DD8F-4E86-B723-D88DFB5EF395}" destId="{4BDA2CA8-0542-44C1-985C-A0043D02B460}" srcOrd="0" destOrd="0" presId="urn:microsoft.com/office/officeart/2005/8/layout/process1"/>
    <dgm:cxn modelId="{9DDBD3F4-219E-4AFD-B1A5-9852D686CFBF}" type="presOf" srcId="{2FDD55CA-A673-486C-9163-EC60CC740FE1}" destId="{8D443D6B-CAA4-4239-9D3F-69E69AD62EAA}" srcOrd="1" destOrd="0" presId="urn:microsoft.com/office/officeart/2005/8/layout/process1"/>
    <dgm:cxn modelId="{37927D96-979A-4D48-872C-D1B9A4D3A7B2}" type="presParOf" srcId="{55C01A70-40B2-4629-AD16-1B28D752701B}" destId="{4BDA2CA8-0542-44C1-985C-A0043D02B460}" srcOrd="0" destOrd="0" presId="urn:microsoft.com/office/officeart/2005/8/layout/process1"/>
    <dgm:cxn modelId="{A5A8A3FF-F2A9-4DBB-93C2-1E6E12162726}" type="presParOf" srcId="{55C01A70-40B2-4629-AD16-1B28D752701B}" destId="{92058E5E-C81A-4433-92BF-B4248ECB8FB9}" srcOrd="1" destOrd="0" presId="urn:microsoft.com/office/officeart/2005/8/layout/process1"/>
    <dgm:cxn modelId="{234AF4C2-7311-440E-A45C-1A3E7EA1284A}" type="presParOf" srcId="{92058E5E-C81A-4433-92BF-B4248ECB8FB9}" destId="{8D443D6B-CAA4-4239-9D3F-69E69AD62EAA}" srcOrd="0" destOrd="0" presId="urn:microsoft.com/office/officeart/2005/8/layout/process1"/>
    <dgm:cxn modelId="{18E3010C-748D-4053-868C-65A522D2A871}" type="presParOf" srcId="{55C01A70-40B2-4629-AD16-1B28D752701B}" destId="{CD02E1A0-034D-44D9-917B-DE2A81C814AB}" srcOrd="2" destOrd="0" presId="urn:microsoft.com/office/officeart/2005/8/layout/process1"/>
    <dgm:cxn modelId="{C74505BB-660D-49E2-8E23-DF64CAE07CE2}" type="presParOf" srcId="{55C01A70-40B2-4629-AD16-1B28D752701B}" destId="{B02814B5-1604-42C9-AEFE-D5431DCF7C4B}" srcOrd="3" destOrd="0" presId="urn:microsoft.com/office/officeart/2005/8/layout/process1"/>
    <dgm:cxn modelId="{7E9A009C-EE42-47C4-9E15-C099B000B2F8}" type="presParOf" srcId="{B02814B5-1604-42C9-AEFE-D5431DCF7C4B}" destId="{EFC8DBCF-2139-4C72-8D13-FABAB1B2BE6E}" srcOrd="0" destOrd="0" presId="urn:microsoft.com/office/officeart/2005/8/layout/process1"/>
    <dgm:cxn modelId="{06FC8044-3CEB-45A8-90FA-4EB791833721}" type="presParOf" srcId="{55C01A70-40B2-4629-AD16-1B28D752701B}" destId="{F9FED2AA-C2CD-4959-B452-76E5CC0DD17D}" srcOrd="4" destOrd="0" presId="urn:microsoft.com/office/officeart/2005/8/layout/process1"/>
    <dgm:cxn modelId="{AE53F8F1-C231-4983-BE84-E5851CFBA1B2}" type="presParOf" srcId="{55C01A70-40B2-4629-AD16-1B28D752701B}" destId="{2480FE03-1E83-4B81-9A52-209D5D2A6779}" srcOrd="5" destOrd="0" presId="urn:microsoft.com/office/officeart/2005/8/layout/process1"/>
    <dgm:cxn modelId="{43197D4A-3A2E-4B19-9C7E-0EDD51AC6D23}" type="presParOf" srcId="{2480FE03-1E83-4B81-9A52-209D5D2A6779}" destId="{76AE8469-6D07-472E-B721-E3E18505BB5B}" srcOrd="0" destOrd="0" presId="urn:microsoft.com/office/officeart/2005/8/layout/process1"/>
    <dgm:cxn modelId="{391C1C40-AF16-43EE-9718-C1EA210EC105}" type="presParOf" srcId="{55C01A70-40B2-4629-AD16-1B28D752701B}" destId="{A03A63D1-C043-482E-B856-4D6FD220D763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EE55545-F9D8-4313-BD59-AC422EE4D95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BCBA35F4-DD8F-4E86-B723-D88DFB5EF395}">
      <dgm:prSet phldrT="[Texto]"/>
      <dgm:spPr/>
      <dgm:t>
        <a:bodyPr/>
        <a:lstStyle/>
        <a:p>
          <a:r>
            <a:rPr lang="es-ES" dirty="0" smtClean="0"/>
            <a:t>Inicio</a:t>
          </a:r>
          <a:endParaRPr lang="es-ES" dirty="0"/>
        </a:p>
      </dgm:t>
    </dgm:pt>
    <dgm:pt modelId="{D8994433-497D-4427-B2E5-42130BF6806E}" type="parTrans" cxnId="{AFEA96AA-111E-4A2E-88D0-D119D0863302}">
      <dgm:prSet/>
      <dgm:spPr/>
      <dgm:t>
        <a:bodyPr/>
        <a:lstStyle/>
        <a:p>
          <a:endParaRPr lang="es-ES"/>
        </a:p>
      </dgm:t>
    </dgm:pt>
    <dgm:pt modelId="{2FDD55CA-A673-486C-9163-EC60CC740FE1}" type="sibTrans" cxnId="{AFEA96AA-111E-4A2E-88D0-D119D0863302}">
      <dgm:prSet/>
      <dgm:spPr/>
      <dgm:t>
        <a:bodyPr/>
        <a:lstStyle/>
        <a:p>
          <a:endParaRPr lang="es-ES"/>
        </a:p>
      </dgm:t>
    </dgm:pt>
    <dgm:pt modelId="{9F561D8E-D0AB-4429-937D-B5F0F47144CF}">
      <dgm:prSet phldrT="[Texto]"/>
      <dgm:spPr>
        <a:solidFill>
          <a:schemeClr val="accent2">
            <a:alpha val="40000"/>
          </a:schemeClr>
        </a:solidFill>
      </dgm:spPr>
      <dgm:t>
        <a:bodyPr/>
        <a:lstStyle/>
        <a:p>
          <a:endParaRPr lang="es-ES" dirty="0"/>
        </a:p>
      </dgm:t>
    </dgm:pt>
    <dgm:pt modelId="{60C31035-407C-4466-9BAC-423947C0CB35}" type="parTrans" cxnId="{929A1DF3-0CEF-4478-B799-3172E9116B5D}">
      <dgm:prSet/>
      <dgm:spPr/>
      <dgm:t>
        <a:bodyPr/>
        <a:lstStyle/>
        <a:p>
          <a:endParaRPr lang="es-ES"/>
        </a:p>
      </dgm:t>
    </dgm:pt>
    <dgm:pt modelId="{414F35FE-EDE5-4A88-9ACA-45E906A59880}" type="sibTrans" cxnId="{929A1DF3-0CEF-4478-B799-3172E9116B5D}">
      <dgm:prSet/>
      <dgm:spPr/>
      <dgm:t>
        <a:bodyPr/>
        <a:lstStyle/>
        <a:p>
          <a:endParaRPr lang="es-ES"/>
        </a:p>
      </dgm:t>
    </dgm:pt>
    <dgm:pt modelId="{41401924-37F9-4552-AD1A-A871BA8EAA10}">
      <dgm:prSet phldrT="[Texto]"/>
      <dgm:spPr>
        <a:solidFill>
          <a:schemeClr val="accent3">
            <a:alpha val="40000"/>
          </a:schemeClr>
        </a:solidFill>
      </dgm:spPr>
      <dgm:t>
        <a:bodyPr/>
        <a:lstStyle/>
        <a:p>
          <a:endParaRPr lang="es-ES" dirty="0"/>
        </a:p>
      </dgm:t>
    </dgm:pt>
    <dgm:pt modelId="{F1639811-3D1B-4532-81BB-5CEE3FD34019}" type="parTrans" cxnId="{C97E86C1-1B17-4995-972E-D7B354C43FB4}">
      <dgm:prSet/>
      <dgm:spPr/>
      <dgm:t>
        <a:bodyPr/>
        <a:lstStyle/>
        <a:p>
          <a:endParaRPr lang="es-ES"/>
        </a:p>
      </dgm:t>
    </dgm:pt>
    <dgm:pt modelId="{B05DDA6F-2030-44AB-A797-F54C1B0FBE47}" type="sibTrans" cxnId="{C97E86C1-1B17-4995-972E-D7B354C43FB4}">
      <dgm:prSet/>
      <dgm:spPr/>
      <dgm:t>
        <a:bodyPr/>
        <a:lstStyle/>
        <a:p>
          <a:endParaRPr lang="es-ES"/>
        </a:p>
      </dgm:t>
    </dgm:pt>
    <dgm:pt modelId="{1C0EF05F-FC0A-40B2-9C94-73046A32A45E}">
      <dgm:prSet phldrT="[Texto]"/>
      <dgm:spPr>
        <a:solidFill>
          <a:schemeClr val="accent6">
            <a:alpha val="40000"/>
          </a:schemeClr>
        </a:solidFill>
      </dgm:spPr>
      <dgm:t>
        <a:bodyPr/>
        <a:lstStyle/>
        <a:p>
          <a:endParaRPr lang="es-ES" dirty="0"/>
        </a:p>
      </dgm:t>
    </dgm:pt>
    <dgm:pt modelId="{EAC254C2-993E-44AB-B1D4-518C2B1D0544}" type="parTrans" cxnId="{83CB085B-4E49-458A-949A-1EB6A7C8AA25}">
      <dgm:prSet/>
      <dgm:spPr/>
      <dgm:t>
        <a:bodyPr/>
        <a:lstStyle/>
        <a:p>
          <a:endParaRPr lang="es-ES"/>
        </a:p>
      </dgm:t>
    </dgm:pt>
    <dgm:pt modelId="{88189BDE-BEE9-4629-B1F2-53C169E331F7}" type="sibTrans" cxnId="{83CB085B-4E49-458A-949A-1EB6A7C8AA25}">
      <dgm:prSet/>
      <dgm:spPr/>
      <dgm:t>
        <a:bodyPr/>
        <a:lstStyle/>
        <a:p>
          <a:endParaRPr lang="es-ES"/>
        </a:p>
      </dgm:t>
    </dgm:pt>
    <dgm:pt modelId="{55C01A70-40B2-4629-AD16-1B28D752701B}" type="pres">
      <dgm:prSet presAssocID="{8EE55545-F9D8-4313-BD59-AC422EE4D95F}" presName="Name0" presStyleCnt="0">
        <dgm:presLayoutVars>
          <dgm:dir/>
          <dgm:resizeHandles val="exact"/>
        </dgm:presLayoutVars>
      </dgm:prSet>
      <dgm:spPr/>
    </dgm:pt>
    <dgm:pt modelId="{4BDA2CA8-0542-44C1-985C-A0043D02B460}" type="pres">
      <dgm:prSet presAssocID="{BCBA35F4-DD8F-4E86-B723-D88DFB5EF39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2058E5E-C81A-4433-92BF-B4248ECB8FB9}" type="pres">
      <dgm:prSet presAssocID="{2FDD55CA-A673-486C-9163-EC60CC740FE1}" presName="sibTrans" presStyleLbl="sibTrans2D1" presStyleIdx="0" presStyleCnt="3"/>
      <dgm:spPr/>
      <dgm:t>
        <a:bodyPr/>
        <a:lstStyle/>
        <a:p>
          <a:endParaRPr lang="es-ES"/>
        </a:p>
      </dgm:t>
    </dgm:pt>
    <dgm:pt modelId="{8D443D6B-CAA4-4239-9D3F-69E69AD62EAA}" type="pres">
      <dgm:prSet presAssocID="{2FDD55CA-A673-486C-9163-EC60CC740FE1}" presName="connectorText" presStyleLbl="sibTrans2D1" presStyleIdx="0" presStyleCnt="3"/>
      <dgm:spPr/>
      <dgm:t>
        <a:bodyPr/>
        <a:lstStyle/>
        <a:p>
          <a:endParaRPr lang="es-ES"/>
        </a:p>
      </dgm:t>
    </dgm:pt>
    <dgm:pt modelId="{CD02E1A0-034D-44D9-917B-DE2A81C814AB}" type="pres">
      <dgm:prSet presAssocID="{9F561D8E-D0AB-4429-937D-B5F0F47144C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02814B5-1604-42C9-AEFE-D5431DCF7C4B}" type="pres">
      <dgm:prSet presAssocID="{414F35FE-EDE5-4A88-9ACA-45E906A59880}" presName="sibTrans" presStyleLbl="sibTrans2D1" presStyleIdx="1" presStyleCnt="3"/>
      <dgm:spPr/>
      <dgm:t>
        <a:bodyPr/>
        <a:lstStyle/>
        <a:p>
          <a:endParaRPr lang="es-ES"/>
        </a:p>
      </dgm:t>
    </dgm:pt>
    <dgm:pt modelId="{EFC8DBCF-2139-4C72-8D13-FABAB1B2BE6E}" type="pres">
      <dgm:prSet presAssocID="{414F35FE-EDE5-4A88-9ACA-45E906A59880}" presName="connectorText" presStyleLbl="sibTrans2D1" presStyleIdx="1" presStyleCnt="3"/>
      <dgm:spPr/>
      <dgm:t>
        <a:bodyPr/>
        <a:lstStyle/>
        <a:p>
          <a:endParaRPr lang="es-ES"/>
        </a:p>
      </dgm:t>
    </dgm:pt>
    <dgm:pt modelId="{F9FED2AA-C2CD-4959-B452-76E5CC0DD17D}" type="pres">
      <dgm:prSet presAssocID="{41401924-37F9-4552-AD1A-A871BA8EAA1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480FE03-1E83-4B81-9A52-209D5D2A6779}" type="pres">
      <dgm:prSet presAssocID="{B05DDA6F-2030-44AB-A797-F54C1B0FBE47}" presName="sibTrans" presStyleLbl="sibTrans2D1" presStyleIdx="2" presStyleCnt="3"/>
      <dgm:spPr/>
      <dgm:t>
        <a:bodyPr/>
        <a:lstStyle/>
        <a:p>
          <a:endParaRPr lang="es-ES"/>
        </a:p>
      </dgm:t>
    </dgm:pt>
    <dgm:pt modelId="{76AE8469-6D07-472E-B721-E3E18505BB5B}" type="pres">
      <dgm:prSet presAssocID="{B05DDA6F-2030-44AB-A797-F54C1B0FBE47}" presName="connectorText" presStyleLbl="sibTrans2D1" presStyleIdx="2" presStyleCnt="3"/>
      <dgm:spPr/>
      <dgm:t>
        <a:bodyPr/>
        <a:lstStyle/>
        <a:p>
          <a:endParaRPr lang="es-ES"/>
        </a:p>
      </dgm:t>
    </dgm:pt>
    <dgm:pt modelId="{A03A63D1-C043-482E-B856-4D6FD220D763}" type="pres">
      <dgm:prSet presAssocID="{1C0EF05F-FC0A-40B2-9C94-73046A32A45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E2F4DCE-EF6A-4ACB-AE8A-7216509438BF}" type="presOf" srcId="{414F35FE-EDE5-4A88-9ACA-45E906A59880}" destId="{B02814B5-1604-42C9-AEFE-D5431DCF7C4B}" srcOrd="0" destOrd="0" presId="urn:microsoft.com/office/officeart/2005/8/layout/process1"/>
    <dgm:cxn modelId="{9DDBD3F4-219E-4AFD-B1A5-9852D686CFBF}" type="presOf" srcId="{2FDD55CA-A673-486C-9163-EC60CC740FE1}" destId="{8D443D6B-CAA4-4239-9D3F-69E69AD62EAA}" srcOrd="1" destOrd="0" presId="urn:microsoft.com/office/officeart/2005/8/layout/process1"/>
    <dgm:cxn modelId="{79E484F1-F27A-4994-9B91-F4D1840EF712}" type="presOf" srcId="{41401924-37F9-4552-AD1A-A871BA8EAA10}" destId="{F9FED2AA-C2CD-4959-B452-76E5CC0DD17D}" srcOrd="0" destOrd="0" presId="urn:microsoft.com/office/officeart/2005/8/layout/process1"/>
    <dgm:cxn modelId="{AFEA96AA-111E-4A2E-88D0-D119D0863302}" srcId="{8EE55545-F9D8-4313-BD59-AC422EE4D95F}" destId="{BCBA35F4-DD8F-4E86-B723-D88DFB5EF395}" srcOrd="0" destOrd="0" parTransId="{D8994433-497D-4427-B2E5-42130BF6806E}" sibTransId="{2FDD55CA-A673-486C-9163-EC60CC740FE1}"/>
    <dgm:cxn modelId="{83CB085B-4E49-458A-949A-1EB6A7C8AA25}" srcId="{8EE55545-F9D8-4313-BD59-AC422EE4D95F}" destId="{1C0EF05F-FC0A-40B2-9C94-73046A32A45E}" srcOrd="3" destOrd="0" parTransId="{EAC254C2-993E-44AB-B1D4-518C2B1D0544}" sibTransId="{88189BDE-BEE9-4629-B1F2-53C169E331F7}"/>
    <dgm:cxn modelId="{95A24C69-0E34-42E7-9850-78039BBB6E2A}" type="presOf" srcId="{B05DDA6F-2030-44AB-A797-F54C1B0FBE47}" destId="{2480FE03-1E83-4B81-9A52-209D5D2A6779}" srcOrd="0" destOrd="0" presId="urn:microsoft.com/office/officeart/2005/8/layout/process1"/>
    <dgm:cxn modelId="{929A1DF3-0CEF-4478-B799-3172E9116B5D}" srcId="{8EE55545-F9D8-4313-BD59-AC422EE4D95F}" destId="{9F561D8E-D0AB-4429-937D-B5F0F47144CF}" srcOrd="1" destOrd="0" parTransId="{60C31035-407C-4466-9BAC-423947C0CB35}" sibTransId="{414F35FE-EDE5-4A88-9ACA-45E906A59880}"/>
    <dgm:cxn modelId="{6DF06A93-A463-4B8D-8445-B597F8747F70}" type="presOf" srcId="{8EE55545-F9D8-4313-BD59-AC422EE4D95F}" destId="{55C01A70-40B2-4629-AD16-1B28D752701B}" srcOrd="0" destOrd="0" presId="urn:microsoft.com/office/officeart/2005/8/layout/process1"/>
    <dgm:cxn modelId="{F23F86D5-D4FB-45A1-8012-25E88A1A548E}" type="presOf" srcId="{BCBA35F4-DD8F-4E86-B723-D88DFB5EF395}" destId="{4BDA2CA8-0542-44C1-985C-A0043D02B460}" srcOrd="0" destOrd="0" presId="urn:microsoft.com/office/officeart/2005/8/layout/process1"/>
    <dgm:cxn modelId="{C97E86C1-1B17-4995-972E-D7B354C43FB4}" srcId="{8EE55545-F9D8-4313-BD59-AC422EE4D95F}" destId="{41401924-37F9-4552-AD1A-A871BA8EAA10}" srcOrd="2" destOrd="0" parTransId="{F1639811-3D1B-4532-81BB-5CEE3FD34019}" sibTransId="{B05DDA6F-2030-44AB-A797-F54C1B0FBE47}"/>
    <dgm:cxn modelId="{7833E628-59C8-44D0-91C1-153390EA6123}" type="presOf" srcId="{414F35FE-EDE5-4A88-9ACA-45E906A59880}" destId="{EFC8DBCF-2139-4C72-8D13-FABAB1B2BE6E}" srcOrd="1" destOrd="0" presId="urn:microsoft.com/office/officeart/2005/8/layout/process1"/>
    <dgm:cxn modelId="{E4980E4A-9D1D-4B94-ADAC-E5808F0AC078}" type="presOf" srcId="{2FDD55CA-A673-486C-9163-EC60CC740FE1}" destId="{92058E5E-C81A-4433-92BF-B4248ECB8FB9}" srcOrd="0" destOrd="0" presId="urn:microsoft.com/office/officeart/2005/8/layout/process1"/>
    <dgm:cxn modelId="{316E0686-AD0A-4F69-9DA8-729EE4E776F8}" type="presOf" srcId="{9F561D8E-D0AB-4429-937D-B5F0F47144CF}" destId="{CD02E1A0-034D-44D9-917B-DE2A81C814AB}" srcOrd="0" destOrd="0" presId="urn:microsoft.com/office/officeart/2005/8/layout/process1"/>
    <dgm:cxn modelId="{3A890388-4622-49C7-A677-7A815F8AB3C8}" type="presOf" srcId="{B05DDA6F-2030-44AB-A797-F54C1B0FBE47}" destId="{76AE8469-6D07-472E-B721-E3E18505BB5B}" srcOrd="1" destOrd="0" presId="urn:microsoft.com/office/officeart/2005/8/layout/process1"/>
    <dgm:cxn modelId="{AE668808-2759-4B51-831D-84D00CACA193}" type="presOf" srcId="{1C0EF05F-FC0A-40B2-9C94-73046A32A45E}" destId="{A03A63D1-C043-482E-B856-4D6FD220D763}" srcOrd="0" destOrd="0" presId="urn:microsoft.com/office/officeart/2005/8/layout/process1"/>
    <dgm:cxn modelId="{37927D96-979A-4D48-872C-D1B9A4D3A7B2}" type="presParOf" srcId="{55C01A70-40B2-4629-AD16-1B28D752701B}" destId="{4BDA2CA8-0542-44C1-985C-A0043D02B460}" srcOrd="0" destOrd="0" presId="urn:microsoft.com/office/officeart/2005/8/layout/process1"/>
    <dgm:cxn modelId="{A5A8A3FF-F2A9-4DBB-93C2-1E6E12162726}" type="presParOf" srcId="{55C01A70-40B2-4629-AD16-1B28D752701B}" destId="{92058E5E-C81A-4433-92BF-B4248ECB8FB9}" srcOrd="1" destOrd="0" presId="urn:microsoft.com/office/officeart/2005/8/layout/process1"/>
    <dgm:cxn modelId="{234AF4C2-7311-440E-A45C-1A3E7EA1284A}" type="presParOf" srcId="{92058E5E-C81A-4433-92BF-B4248ECB8FB9}" destId="{8D443D6B-CAA4-4239-9D3F-69E69AD62EAA}" srcOrd="0" destOrd="0" presId="urn:microsoft.com/office/officeart/2005/8/layout/process1"/>
    <dgm:cxn modelId="{18E3010C-748D-4053-868C-65A522D2A871}" type="presParOf" srcId="{55C01A70-40B2-4629-AD16-1B28D752701B}" destId="{CD02E1A0-034D-44D9-917B-DE2A81C814AB}" srcOrd="2" destOrd="0" presId="urn:microsoft.com/office/officeart/2005/8/layout/process1"/>
    <dgm:cxn modelId="{C74505BB-660D-49E2-8E23-DF64CAE07CE2}" type="presParOf" srcId="{55C01A70-40B2-4629-AD16-1B28D752701B}" destId="{B02814B5-1604-42C9-AEFE-D5431DCF7C4B}" srcOrd="3" destOrd="0" presId="urn:microsoft.com/office/officeart/2005/8/layout/process1"/>
    <dgm:cxn modelId="{7E9A009C-EE42-47C4-9E15-C099B000B2F8}" type="presParOf" srcId="{B02814B5-1604-42C9-AEFE-D5431DCF7C4B}" destId="{EFC8DBCF-2139-4C72-8D13-FABAB1B2BE6E}" srcOrd="0" destOrd="0" presId="urn:microsoft.com/office/officeart/2005/8/layout/process1"/>
    <dgm:cxn modelId="{06FC8044-3CEB-45A8-90FA-4EB791833721}" type="presParOf" srcId="{55C01A70-40B2-4629-AD16-1B28D752701B}" destId="{F9FED2AA-C2CD-4959-B452-76E5CC0DD17D}" srcOrd="4" destOrd="0" presId="urn:microsoft.com/office/officeart/2005/8/layout/process1"/>
    <dgm:cxn modelId="{AE53F8F1-C231-4983-BE84-E5851CFBA1B2}" type="presParOf" srcId="{55C01A70-40B2-4629-AD16-1B28D752701B}" destId="{2480FE03-1E83-4B81-9A52-209D5D2A6779}" srcOrd="5" destOrd="0" presId="urn:microsoft.com/office/officeart/2005/8/layout/process1"/>
    <dgm:cxn modelId="{43197D4A-3A2E-4B19-9C7E-0EDD51AC6D23}" type="presParOf" srcId="{2480FE03-1E83-4B81-9A52-209D5D2A6779}" destId="{76AE8469-6D07-472E-B721-E3E18505BB5B}" srcOrd="0" destOrd="0" presId="urn:microsoft.com/office/officeart/2005/8/layout/process1"/>
    <dgm:cxn modelId="{391C1C40-AF16-43EE-9718-C1EA210EC105}" type="presParOf" srcId="{55C01A70-40B2-4629-AD16-1B28D752701B}" destId="{A03A63D1-C043-482E-B856-4D6FD220D763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EE55545-F9D8-4313-BD59-AC422EE4D95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BCBA35F4-DD8F-4E86-B723-D88DFB5EF395}">
      <dgm:prSet phldrT="[Texto]"/>
      <dgm:spPr/>
      <dgm:t>
        <a:bodyPr/>
        <a:lstStyle/>
        <a:p>
          <a:r>
            <a:rPr lang="es-ES" dirty="0" smtClean="0"/>
            <a:t>Inicio</a:t>
          </a:r>
          <a:endParaRPr lang="es-ES" dirty="0"/>
        </a:p>
      </dgm:t>
    </dgm:pt>
    <dgm:pt modelId="{D8994433-497D-4427-B2E5-42130BF6806E}" type="parTrans" cxnId="{AFEA96AA-111E-4A2E-88D0-D119D0863302}">
      <dgm:prSet/>
      <dgm:spPr/>
      <dgm:t>
        <a:bodyPr/>
        <a:lstStyle/>
        <a:p>
          <a:endParaRPr lang="es-ES"/>
        </a:p>
      </dgm:t>
    </dgm:pt>
    <dgm:pt modelId="{2FDD55CA-A673-486C-9163-EC60CC740FE1}" type="sibTrans" cxnId="{AFEA96AA-111E-4A2E-88D0-D119D0863302}">
      <dgm:prSet/>
      <dgm:spPr/>
      <dgm:t>
        <a:bodyPr/>
        <a:lstStyle/>
        <a:p>
          <a:endParaRPr lang="es-ES"/>
        </a:p>
      </dgm:t>
    </dgm:pt>
    <dgm:pt modelId="{9F561D8E-D0AB-4429-937D-B5F0F47144CF}">
      <dgm:prSet phldrT="[Texto]"/>
      <dgm:spPr>
        <a:solidFill>
          <a:schemeClr val="accent2">
            <a:alpha val="40000"/>
          </a:schemeClr>
        </a:solidFill>
      </dgm:spPr>
      <dgm:t>
        <a:bodyPr/>
        <a:lstStyle/>
        <a:p>
          <a:endParaRPr lang="es-ES" dirty="0"/>
        </a:p>
      </dgm:t>
    </dgm:pt>
    <dgm:pt modelId="{60C31035-407C-4466-9BAC-423947C0CB35}" type="parTrans" cxnId="{929A1DF3-0CEF-4478-B799-3172E9116B5D}">
      <dgm:prSet/>
      <dgm:spPr/>
      <dgm:t>
        <a:bodyPr/>
        <a:lstStyle/>
        <a:p>
          <a:endParaRPr lang="es-ES"/>
        </a:p>
      </dgm:t>
    </dgm:pt>
    <dgm:pt modelId="{414F35FE-EDE5-4A88-9ACA-45E906A59880}" type="sibTrans" cxnId="{929A1DF3-0CEF-4478-B799-3172E9116B5D}">
      <dgm:prSet/>
      <dgm:spPr/>
      <dgm:t>
        <a:bodyPr/>
        <a:lstStyle/>
        <a:p>
          <a:endParaRPr lang="es-ES"/>
        </a:p>
      </dgm:t>
    </dgm:pt>
    <dgm:pt modelId="{41401924-37F9-4552-AD1A-A871BA8EAA10}">
      <dgm:prSet phldrT="[Texto]"/>
      <dgm:spPr>
        <a:solidFill>
          <a:schemeClr val="accent3">
            <a:alpha val="40000"/>
          </a:schemeClr>
        </a:solidFill>
      </dgm:spPr>
      <dgm:t>
        <a:bodyPr/>
        <a:lstStyle/>
        <a:p>
          <a:endParaRPr lang="es-ES" dirty="0"/>
        </a:p>
      </dgm:t>
    </dgm:pt>
    <dgm:pt modelId="{F1639811-3D1B-4532-81BB-5CEE3FD34019}" type="parTrans" cxnId="{C97E86C1-1B17-4995-972E-D7B354C43FB4}">
      <dgm:prSet/>
      <dgm:spPr/>
      <dgm:t>
        <a:bodyPr/>
        <a:lstStyle/>
        <a:p>
          <a:endParaRPr lang="es-ES"/>
        </a:p>
      </dgm:t>
    </dgm:pt>
    <dgm:pt modelId="{B05DDA6F-2030-44AB-A797-F54C1B0FBE47}" type="sibTrans" cxnId="{C97E86C1-1B17-4995-972E-D7B354C43FB4}">
      <dgm:prSet/>
      <dgm:spPr/>
      <dgm:t>
        <a:bodyPr/>
        <a:lstStyle/>
        <a:p>
          <a:endParaRPr lang="es-ES"/>
        </a:p>
      </dgm:t>
    </dgm:pt>
    <dgm:pt modelId="{1C0EF05F-FC0A-40B2-9C94-73046A32A45E}">
      <dgm:prSet phldrT="[Texto]"/>
      <dgm:spPr>
        <a:solidFill>
          <a:schemeClr val="accent6">
            <a:alpha val="40000"/>
          </a:schemeClr>
        </a:solidFill>
      </dgm:spPr>
      <dgm:t>
        <a:bodyPr/>
        <a:lstStyle/>
        <a:p>
          <a:endParaRPr lang="es-ES" dirty="0"/>
        </a:p>
      </dgm:t>
    </dgm:pt>
    <dgm:pt modelId="{EAC254C2-993E-44AB-B1D4-518C2B1D0544}" type="parTrans" cxnId="{83CB085B-4E49-458A-949A-1EB6A7C8AA25}">
      <dgm:prSet/>
      <dgm:spPr/>
      <dgm:t>
        <a:bodyPr/>
        <a:lstStyle/>
        <a:p>
          <a:endParaRPr lang="es-ES"/>
        </a:p>
      </dgm:t>
    </dgm:pt>
    <dgm:pt modelId="{88189BDE-BEE9-4629-B1F2-53C169E331F7}" type="sibTrans" cxnId="{83CB085B-4E49-458A-949A-1EB6A7C8AA25}">
      <dgm:prSet/>
      <dgm:spPr/>
      <dgm:t>
        <a:bodyPr/>
        <a:lstStyle/>
        <a:p>
          <a:endParaRPr lang="es-ES"/>
        </a:p>
      </dgm:t>
    </dgm:pt>
    <dgm:pt modelId="{55C01A70-40B2-4629-AD16-1B28D752701B}" type="pres">
      <dgm:prSet presAssocID="{8EE55545-F9D8-4313-BD59-AC422EE4D95F}" presName="Name0" presStyleCnt="0">
        <dgm:presLayoutVars>
          <dgm:dir/>
          <dgm:resizeHandles val="exact"/>
        </dgm:presLayoutVars>
      </dgm:prSet>
      <dgm:spPr/>
    </dgm:pt>
    <dgm:pt modelId="{4BDA2CA8-0542-44C1-985C-A0043D02B460}" type="pres">
      <dgm:prSet presAssocID="{BCBA35F4-DD8F-4E86-B723-D88DFB5EF39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2058E5E-C81A-4433-92BF-B4248ECB8FB9}" type="pres">
      <dgm:prSet presAssocID="{2FDD55CA-A673-486C-9163-EC60CC740FE1}" presName="sibTrans" presStyleLbl="sibTrans2D1" presStyleIdx="0" presStyleCnt="3"/>
      <dgm:spPr/>
      <dgm:t>
        <a:bodyPr/>
        <a:lstStyle/>
        <a:p>
          <a:endParaRPr lang="es-ES"/>
        </a:p>
      </dgm:t>
    </dgm:pt>
    <dgm:pt modelId="{8D443D6B-CAA4-4239-9D3F-69E69AD62EAA}" type="pres">
      <dgm:prSet presAssocID="{2FDD55CA-A673-486C-9163-EC60CC740FE1}" presName="connectorText" presStyleLbl="sibTrans2D1" presStyleIdx="0" presStyleCnt="3"/>
      <dgm:spPr/>
      <dgm:t>
        <a:bodyPr/>
        <a:lstStyle/>
        <a:p>
          <a:endParaRPr lang="es-ES"/>
        </a:p>
      </dgm:t>
    </dgm:pt>
    <dgm:pt modelId="{CD02E1A0-034D-44D9-917B-DE2A81C814AB}" type="pres">
      <dgm:prSet presAssocID="{9F561D8E-D0AB-4429-937D-B5F0F47144C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02814B5-1604-42C9-AEFE-D5431DCF7C4B}" type="pres">
      <dgm:prSet presAssocID="{414F35FE-EDE5-4A88-9ACA-45E906A59880}" presName="sibTrans" presStyleLbl="sibTrans2D1" presStyleIdx="1" presStyleCnt="3"/>
      <dgm:spPr/>
      <dgm:t>
        <a:bodyPr/>
        <a:lstStyle/>
        <a:p>
          <a:endParaRPr lang="es-ES"/>
        </a:p>
      </dgm:t>
    </dgm:pt>
    <dgm:pt modelId="{EFC8DBCF-2139-4C72-8D13-FABAB1B2BE6E}" type="pres">
      <dgm:prSet presAssocID="{414F35FE-EDE5-4A88-9ACA-45E906A59880}" presName="connectorText" presStyleLbl="sibTrans2D1" presStyleIdx="1" presStyleCnt="3"/>
      <dgm:spPr/>
      <dgm:t>
        <a:bodyPr/>
        <a:lstStyle/>
        <a:p>
          <a:endParaRPr lang="es-ES"/>
        </a:p>
      </dgm:t>
    </dgm:pt>
    <dgm:pt modelId="{F9FED2AA-C2CD-4959-B452-76E5CC0DD17D}" type="pres">
      <dgm:prSet presAssocID="{41401924-37F9-4552-AD1A-A871BA8EAA1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480FE03-1E83-4B81-9A52-209D5D2A6779}" type="pres">
      <dgm:prSet presAssocID="{B05DDA6F-2030-44AB-A797-F54C1B0FBE47}" presName="sibTrans" presStyleLbl="sibTrans2D1" presStyleIdx="2" presStyleCnt="3"/>
      <dgm:spPr/>
      <dgm:t>
        <a:bodyPr/>
        <a:lstStyle/>
        <a:p>
          <a:endParaRPr lang="es-ES"/>
        </a:p>
      </dgm:t>
    </dgm:pt>
    <dgm:pt modelId="{76AE8469-6D07-472E-B721-E3E18505BB5B}" type="pres">
      <dgm:prSet presAssocID="{B05DDA6F-2030-44AB-A797-F54C1B0FBE47}" presName="connectorText" presStyleLbl="sibTrans2D1" presStyleIdx="2" presStyleCnt="3"/>
      <dgm:spPr/>
      <dgm:t>
        <a:bodyPr/>
        <a:lstStyle/>
        <a:p>
          <a:endParaRPr lang="es-ES"/>
        </a:p>
      </dgm:t>
    </dgm:pt>
    <dgm:pt modelId="{A03A63D1-C043-482E-B856-4D6FD220D763}" type="pres">
      <dgm:prSet presAssocID="{1C0EF05F-FC0A-40B2-9C94-73046A32A45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E2F4DCE-EF6A-4ACB-AE8A-7216509438BF}" type="presOf" srcId="{414F35FE-EDE5-4A88-9ACA-45E906A59880}" destId="{B02814B5-1604-42C9-AEFE-D5431DCF7C4B}" srcOrd="0" destOrd="0" presId="urn:microsoft.com/office/officeart/2005/8/layout/process1"/>
    <dgm:cxn modelId="{9DDBD3F4-219E-4AFD-B1A5-9852D686CFBF}" type="presOf" srcId="{2FDD55CA-A673-486C-9163-EC60CC740FE1}" destId="{8D443D6B-CAA4-4239-9D3F-69E69AD62EAA}" srcOrd="1" destOrd="0" presId="urn:microsoft.com/office/officeart/2005/8/layout/process1"/>
    <dgm:cxn modelId="{79E484F1-F27A-4994-9B91-F4D1840EF712}" type="presOf" srcId="{41401924-37F9-4552-AD1A-A871BA8EAA10}" destId="{F9FED2AA-C2CD-4959-B452-76E5CC0DD17D}" srcOrd="0" destOrd="0" presId="urn:microsoft.com/office/officeart/2005/8/layout/process1"/>
    <dgm:cxn modelId="{AFEA96AA-111E-4A2E-88D0-D119D0863302}" srcId="{8EE55545-F9D8-4313-BD59-AC422EE4D95F}" destId="{BCBA35F4-DD8F-4E86-B723-D88DFB5EF395}" srcOrd="0" destOrd="0" parTransId="{D8994433-497D-4427-B2E5-42130BF6806E}" sibTransId="{2FDD55CA-A673-486C-9163-EC60CC740FE1}"/>
    <dgm:cxn modelId="{83CB085B-4E49-458A-949A-1EB6A7C8AA25}" srcId="{8EE55545-F9D8-4313-BD59-AC422EE4D95F}" destId="{1C0EF05F-FC0A-40B2-9C94-73046A32A45E}" srcOrd="3" destOrd="0" parTransId="{EAC254C2-993E-44AB-B1D4-518C2B1D0544}" sibTransId="{88189BDE-BEE9-4629-B1F2-53C169E331F7}"/>
    <dgm:cxn modelId="{95A24C69-0E34-42E7-9850-78039BBB6E2A}" type="presOf" srcId="{B05DDA6F-2030-44AB-A797-F54C1B0FBE47}" destId="{2480FE03-1E83-4B81-9A52-209D5D2A6779}" srcOrd="0" destOrd="0" presId="urn:microsoft.com/office/officeart/2005/8/layout/process1"/>
    <dgm:cxn modelId="{929A1DF3-0CEF-4478-B799-3172E9116B5D}" srcId="{8EE55545-F9D8-4313-BD59-AC422EE4D95F}" destId="{9F561D8E-D0AB-4429-937D-B5F0F47144CF}" srcOrd="1" destOrd="0" parTransId="{60C31035-407C-4466-9BAC-423947C0CB35}" sibTransId="{414F35FE-EDE5-4A88-9ACA-45E906A59880}"/>
    <dgm:cxn modelId="{6DF06A93-A463-4B8D-8445-B597F8747F70}" type="presOf" srcId="{8EE55545-F9D8-4313-BD59-AC422EE4D95F}" destId="{55C01A70-40B2-4629-AD16-1B28D752701B}" srcOrd="0" destOrd="0" presId="urn:microsoft.com/office/officeart/2005/8/layout/process1"/>
    <dgm:cxn modelId="{F23F86D5-D4FB-45A1-8012-25E88A1A548E}" type="presOf" srcId="{BCBA35F4-DD8F-4E86-B723-D88DFB5EF395}" destId="{4BDA2CA8-0542-44C1-985C-A0043D02B460}" srcOrd="0" destOrd="0" presId="urn:microsoft.com/office/officeart/2005/8/layout/process1"/>
    <dgm:cxn modelId="{C97E86C1-1B17-4995-972E-D7B354C43FB4}" srcId="{8EE55545-F9D8-4313-BD59-AC422EE4D95F}" destId="{41401924-37F9-4552-AD1A-A871BA8EAA10}" srcOrd="2" destOrd="0" parTransId="{F1639811-3D1B-4532-81BB-5CEE3FD34019}" sibTransId="{B05DDA6F-2030-44AB-A797-F54C1B0FBE47}"/>
    <dgm:cxn modelId="{7833E628-59C8-44D0-91C1-153390EA6123}" type="presOf" srcId="{414F35FE-EDE5-4A88-9ACA-45E906A59880}" destId="{EFC8DBCF-2139-4C72-8D13-FABAB1B2BE6E}" srcOrd="1" destOrd="0" presId="urn:microsoft.com/office/officeart/2005/8/layout/process1"/>
    <dgm:cxn modelId="{E4980E4A-9D1D-4B94-ADAC-E5808F0AC078}" type="presOf" srcId="{2FDD55CA-A673-486C-9163-EC60CC740FE1}" destId="{92058E5E-C81A-4433-92BF-B4248ECB8FB9}" srcOrd="0" destOrd="0" presId="urn:microsoft.com/office/officeart/2005/8/layout/process1"/>
    <dgm:cxn modelId="{316E0686-AD0A-4F69-9DA8-729EE4E776F8}" type="presOf" srcId="{9F561D8E-D0AB-4429-937D-B5F0F47144CF}" destId="{CD02E1A0-034D-44D9-917B-DE2A81C814AB}" srcOrd="0" destOrd="0" presId="urn:microsoft.com/office/officeart/2005/8/layout/process1"/>
    <dgm:cxn modelId="{3A890388-4622-49C7-A677-7A815F8AB3C8}" type="presOf" srcId="{B05DDA6F-2030-44AB-A797-F54C1B0FBE47}" destId="{76AE8469-6D07-472E-B721-E3E18505BB5B}" srcOrd="1" destOrd="0" presId="urn:microsoft.com/office/officeart/2005/8/layout/process1"/>
    <dgm:cxn modelId="{AE668808-2759-4B51-831D-84D00CACA193}" type="presOf" srcId="{1C0EF05F-FC0A-40B2-9C94-73046A32A45E}" destId="{A03A63D1-C043-482E-B856-4D6FD220D763}" srcOrd="0" destOrd="0" presId="urn:microsoft.com/office/officeart/2005/8/layout/process1"/>
    <dgm:cxn modelId="{37927D96-979A-4D48-872C-D1B9A4D3A7B2}" type="presParOf" srcId="{55C01A70-40B2-4629-AD16-1B28D752701B}" destId="{4BDA2CA8-0542-44C1-985C-A0043D02B460}" srcOrd="0" destOrd="0" presId="urn:microsoft.com/office/officeart/2005/8/layout/process1"/>
    <dgm:cxn modelId="{A5A8A3FF-F2A9-4DBB-93C2-1E6E12162726}" type="presParOf" srcId="{55C01A70-40B2-4629-AD16-1B28D752701B}" destId="{92058E5E-C81A-4433-92BF-B4248ECB8FB9}" srcOrd="1" destOrd="0" presId="urn:microsoft.com/office/officeart/2005/8/layout/process1"/>
    <dgm:cxn modelId="{234AF4C2-7311-440E-A45C-1A3E7EA1284A}" type="presParOf" srcId="{92058E5E-C81A-4433-92BF-B4248ECB8FB9}" destId="{8D443D6B-CAA4-4239-9D3F-69E69AD62EAA}" srcOrd="0" destOrd="0" presId="urn:microsoft.com/office/officeart/2005/8/layout/process1"/>
    <dgm:cxn modelId="{18E3010C-748D-4053-868C-65A522D2A871}" type="presParOf" srcId="{55C01A70-40B2-4629-AD16-1B28D752701B}" destId="{CD02E1A0-034D-44D9-917B-DE2A81C814AB}" srcOrd="2" destOrd="0" presId="urn:microsoft.com/office/officeart/2005/8/layout/process1"/>
    <dgm:cxn modelId="{C74505BB-660D-49E2-8E23-DF64CAE07CE2}" type="presParOf" srcId="{55C01A70-40B2-4629-AD16-1B28D752701B}" destId="{B02814B5-1604-42C9-AEFE-D5431DCF7C4B}" srcOrd="3" destOrd="0" presId="urn:microsoft.com/office/officeart/2005/8/layout/process1"/>
    <dgm:cxn modelId="{7E9A009C-EE42-47C4-9E15-C099B000B2F8}" type="presParOf" srcId="{B02814B5-1604-42C9-AEFE-D5431DCF7C4B}" destId="{EFC8DBCF-2139-4C72-8D13-FABAB1B2BE6E}" srcOrd="0" destOrd="0" presId="urn:microsoft.com/office/officeart/2005/8/layout/process1"/>
    <dgm:cxn modelId="{06FC8044-3CEB-45A8-90FA-4EB791833721}" type="presParOf" srcId="{55C01A70-40B2-4629-AD16-1B28D752701B}" destId="{F9FED2AA-C2CD-4959-B452-76E5CC0DD17D}" srcOrd="4" destOrd="0" presId="urn:microsoft.com/office/officeart/2005/8/layout/process1"/>
    <dgm:cxn modelId="{AE53F8F1-C231-4983-BE84-E5851CFBA1B2}" type="presParOf" srcId="{55C01A70-40B2-4629-AD16-1B28D752701B}" destId="{2480FE03-1E83-4B81-9A52-209D5D2A6779}" srcOrd="5" destOrd="0" presId="urn:microsoft.com/office/officeart/2005/8/layout/process1"/>
    <dgm:cxn modelId="{43197D4A-3A2E-4B19-9C7E-0EDD51AC6D23}" type="presParOf" srcId="{2480FE03-1E83-4B81-9A52-209D5D2A6779}" destId="{76AE8469-6D07-472E-B721-E3E18505BB5B}" srcOrd="0" destOrd="0" presId="urn:microsoft.com/office/officeart/2005/8/layout/process1"/>
    <dgm:cxn modelId="{391C1C40-AF16-43EE-9718-C1EA210EC105}" type="presParOf" srcId="{55C01A70-40B2-4629-AD16-1B28D752701B}" destId="{A03A63D1-C043-482E-B856-4D6FD220D763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EE55545-F9D8-4313-BD59-AC422EE4D95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BCBA35F4-DD8F-4E86-B723-D88DFB5EF395}">
      <dgm:prSet phldrT="[Texto]"/>
      <dgm:spPr/>
      <dgm:t>
        <a:bodyPr/>
        <a:lstStyle/>
        <a:p>
          <a:r>
            <a:rPr lang="es-ES" dirty="0" smtClean="0"/>
            <a:t>Inicio</a:t>
          </a:r>
          <a:endParaRPr lang="es-ES" dirty="0"/>
        </a:p>
      </dgm:t>
    </dgm:pt>
    <dgm:pt modelId="{D8994433-497D-4427-B2E5-42130BF6806E}" type="parTrans" cxnId="{AFEA96AA-111E-4A2E-88D0-D119D0863302}">
      <dgm:prSet/>
      <dgm:spPr/>
      <dgm:t>
        <a:bodyPr/>
        <a:lstStyle/>
        <a:p>
          <a:endParaRPr lang="es-ES"/>
        </a:p>
      </dgm:t>
    </dgm:pt>
    <dgm:pt modelId="{2FDD55CA-A673-486C-9163-EC60CC740FE1}" type="sibTrans" cxnId="{AFEA96AA-111E-4A2E-88D0-D119D0863302}">
      <dgm:prSet/>
      <dgm:spPr/>
      <dgm:t>
        <a:bodyPr/>
        <a:lstStyle/>
        <a:p>
          <a:endParaRPr lang="es-ES"/>
        </a:p>
      </dgm:t>
    </dgm:pt>
    <dgm:pt modelId="{9F561D8E-D0AB-4429-937D-B5F0F47144CF}">
      <dgm:prSet phldrT="[Texto]"/>
      <dgm:spPr>
        <a:solidFill>
          <a:schemeClr val="accent2">
            <a:alpha val="40000"/>
          </a:schemeClr>
        </a:solidFill>
      </dgm:spPr>
      <dgm:t>
        <a:bodyPr/>
        <a:lstStyle/>
        <a:p>
          <a:endParaRPr lang="es-ES" dirty="0"/>
        </a:p>
      </dgm:t>
    </dgm:pt>
    <dgm:pt modelId="{60C31035-407C-4466-9BAC-423947C0CB35}" type="parTrans" cxnId="{929A1DF3-0CEF-4478-B799-3172E9116B5D}">
      <dgm:prSet/>
      <dgm:spPr/>
      <dgm:t>
        <a:bodyPr/>
        <a:lstStyle/>
        <a:p>
          <a:endParaRPr lang="es-ES"/>
        </a:p>
      </dgm:t>
    </dgm:pt>
    <dgm:pt modelId="{414F35FE-EDE5-4A88-9ACA-45E906A59880}" type="sibTrans" cxnId="{929A1DF3-0CEF-4478-B799-3172E9116B5D}">
      <dgm:prSet/>
      <dgm:spPr/>
      <dgm:t>
        <a:bodyPr/>
        <a:lstStyle/>
        <a:p>
          <a:endParaRPr lang="es-ES"/>
        </a:p>
      </dgm:t>
    </dgm:pt>
    <dgm:pt modelId="{41401924-37F9-4552-AD1A-A871BA8EAA10}">
      <dgm:prSet phldrT="[Texto]"/>
      <dgm:spPr>
        <a:solidFill>
          <a:schemeClr val="accent3">
            <a:alpha val="40000"/>
          </a:schemeClr>
        </a:solidFill>
      </dgm:spPr>
      <dgm:t>
        <a:bodyPr/>
        <a:lstStyle/>
        <a:p>
          <a:endParaRPr lang="es-ES" dirty="0"/>
        </a:p>
      </dgm:t>
    </dgm:pt>
    <dgm:pt modelId="{F1639811-3D1B-4532-81BB-5CEE3FD34019}" type="parTrans" cxnId="{C97E86C1-1B17-4995-972E-D7B354C43FB4}">
      <dgm:prSet/>
      <dgm:spPr/>
      <dgm:t>
        <a:bodyPr/>
        <a:lstStyle/>
        <a:p>
          <a:endParaRPr lang="es-ES"/>
        </a:p>
      </dgm:t>
    </dgm:pt>
    <dgm:pt modelId="{B05DDA6F-2030-44AB-A797-F54C1B0FBE47}" type="sibTrans" cxnId="{C97E86C1-1B17-4995-972E-D7B354C43FB4}">
      <dgm:prSet/>
      <dgm:spPr/>
      <dgm:t>
        <a:bodyPr/>
        <a:lstStyle/>
        <a:p>
          <a:endParaRPr lang="es-ES"/>
        </a:p>
      </dgm:t>
    </dgm:pt>
    <dgm:pt modelId="{1C0EF05F-FC0A-40B2-9C94-73046A32A45E}">
      <dgm:prSet phldrT="[Texto]"/>
      <dgm:spPr>
        <a:solidFill>
          <a:schemeClr val="accent6">
            <a:alpha val="40000"/>
          </a:schemeClr>
        </a:solidFill>
      </dgm:spPr>
      <dgm:t>
        <a:bodyPr/>
        <a:lstStyle/>
        <a:p>
          <a:endParaRPr lang="es-ES" dirty="0"/>
        </a:p>
      </dgm:t>
    </dgm:pt>
    <dgm:pt modelId="{EAC254C2-993E-44AB-B1D4-518C2B1D0544}" type="parTrans" cxnId="{83CB085B-4E49-458A-949A-1EB6A7C8AA25}">
      <dgm:prSet/>
      <dgm:spPr/>
      <dgm:t>
        <a:bodyPr/>
        <a:lstStyle/>
        <a:p>
          <a:endParaRPr lang="es-ES"/>
        </a:p>
      </dgm:t>
    </dgm:pt>
    <dgm:pt modelId="{88189BDE-BEE9-4629-B1F2-53C169E331F7}" type="sibTrans" cxnId="{83CB085B-4E49-458A-949A-1EB6A7C8AA25}">
      <dgm:prSet/>
      <dgm:spPr/>
      <dgm:t>
        <a:bodyPr/>
        <a:lstStyle/>
        <a:p>
          <a:endParaRPr lang="es-ES"/>
        </a:p>
      </dgm:t>
    </dgm:pt>
    <dgm:pt modelId="{55C01A70-40B2-4629-AD16-1B28D752701B}" type="pres">
      <dgm:prSet presAssocID="{8EE55545-F9D8-4313-BD59-AC422EE4D95F}" presName="Name0" presStyleCnt="0">
        <dgm:presLayoutVars>
          <dgm:dir/>
          <dgm:resizeHandles val="exact"/>
        </dgm:presLayoutVars>
      </dgm:prSet>
      <dgm:spPr/>
    </dgm:pt>
    <dgm:pt modelId="{4BDA2CA8-0542-44C1-985C-A0043D02B460}" type="pres">
      <dgm:prSet presAssocID="{BCBA35F4-DD8F-4E86-B723-D88DFB5EF39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2058E5E-C81A-4433-92BF-B4248ECB8FB9}" type="pres">
      <dgm:prSet presAssocID="{2FDD55CA-A673-486C-9163-EC60CC740FE1}" presName="sibTrans" presStyleLbl="sibTrans2D1" presStyleIdx="0" presStyleCnt="3"/>
      <dgm:spPr/>
      <dgm:t>
        <a:bodyPr/>
        <a:lstStyle/>
        <a:p>
          <a:endParaRPr lang="es-ES"/>
        </a:p>
      </dgm:t>
    </dgm:pt>
    <dgm:pt modelId="{8D443D6B-CAA4-4239-9D3F-69E69AD62EAA}" type="pres">
      <dgm:prSet presAssocID="{2FDD55CA-A673-486C-9163-EC60CC740FE1}" presName="connectorText" presStyleLbl="sibTrans2D1" presStyleIdx="0" presStyleCnt="3"/>
      <dgm:spPr/>
      <dgm:t>
        <a:bodyPr/>
        <a:lstStyle/>
        <a:p>
          <a:endParaRPr lang="es-ES"/>
        </a:p>
      </dgm:t>
    </dgm:pt>
    <dgm:pt modelId="{CD02E1A0-034D-44D9-917B-DE2A81C814AB}" type="pres">
      <dgm:prSet presAssocID="{9F561D8E-D0AB-4429-937D-B5F0F47144C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02814B5-1604-42C9-AEFE-D5431DCF7C4B}" type="pres">
      <dgm:prSet presAssocID="{414F35FE-EDE5-4A88-9ACA-45E906A59880}" presName="sibTrans" presStyleLbl="sibTrans2D1" presStyleIdx="1" presStyleCnt="3"/>
      <dgm:spPr/>
      <dgm:t>
        <a:bodyPr/>
        <a:lstStyle/>
        <a:p>
          <a:endParaRPr lang="es-ES"/>
        </a:p>
      </dgm:t>
    </dgm:pt>
    <dgm:pt modelId="{EFC8DBCF-2139-4C72-8D13-FABAB1B2BE6E}" type="pres">
      <dgm:prSet presAssocID="{414F35FE-EDE5-4A88-9ACA-45E906A59880}" presName="connectorText" presStyleLbl="sibTrans2D1" presStyleIdx="1" presStyleCnt="3"/>
      <dgm:spPr/>
      <dgm:t>
        <a:bodyPr/>
        <a:lstStyle/>
        <a:p>
          <a:endParaRPr lang="es-ES"/>
        </a:p>
      </dgm:t>
    </dgm:pt>
    <dgm:pt modelId="{F9FED2AA-C2CD-4959-B452-76E5CC0DD17D}" type="pres">
      <dgm:prSet presAssocID="{41401924-37F9-4552-AD1A-A871BA8EAA1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480FE03-1E83-4B81-9A52-209D5D2A6779}" type="pres">
      <dgm:prSet presAssocID="{B05DDA6F-2030-44AB-A797-F54C1B0FBE47}" presName="sibTrans" presStyleLbl="sibTrans2D1" presStyleIdx="2" presStyleCnt="3"/>
      <dgm:spPr/>
      <dgm:t>
        <a:bodyPr/>
        <a:lstStyle/>
        <a:p>
          <a:endParaRPr lang="es-ES"/>
        </a:p>
      </dgm:t>
    </dgm:pt>
    <dgm:pt modelId="{76AE8469-6D07-472E-B721-E3E18505BB5B}" type="pres">
      <dgm:prSet presAssocID="{B05DDA6F-2030-44AB-A797-F54C1B0FBE47}" presName="connectorText" presStyleLbl="sibTrans2D1" presStyleIdx="2" presStyleCnt="3"/>
      <dgm:spPr/>
      <dgm:t>
        <a:bodyPr/>
        <a:lstStyle/>
        <a:p>
          <a:endParaRPr lang="es-ES"/>
        </a:p>
      </dgm:t>
    </dgm:pt>
    <dgm:pt modelId="{A03A63D1-C043-482E-B856-4D6FD220D763}" type="pres">
      <dgm:prSet presAssocID="{1C0EF05F-FC0A-40B2-9C94-73046A32A45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E2F4DCE-EF6A-4ACB-AE8A-7216509438BF}" type="presOf" srcId="{414F35FE-EDE5-4A88-9ACA-45E906A59880}" destId="{B02814B5-1604-42C9-AEFE-D5431DCF7C4B}" srcOrd="0" destOrd="0" presId="urn:microsoft.com/office/officeart/2005/8/layout/process1"/>
    <dgm:cxn modelId="{9DDBD3F4-219E-4AFD-B1A5-9852D686CFBF}" type="presOf" srcId="{2FDD55CA-A673-486C-9163-EC60CC740FE1}" destId="{8D443D6B-CAA4-4239-9D3F-69E69AD62EAA}" srcOrd="1" destOrd="0" presId="urn:microsoft.com/office/officeart/2005/8/layout/process1"/>
    <dgm:cxn modelId="{79E484F1-F27A-4994-9B91-F4D1840EF712}" type="presOf" srcId="{41401924-37F9-4552-AD1A-A871BA8EAA10}" destId="{F9FED2AA-C2CD-4959-B452-76E5CC0DD17D}" srcOrd="0" destOrd="0" presId="urn:microsoft.com/office/officeart/2005/8/layout/process1"/>
    <dgm:cxn modelId="{AFEA96AA-111E-4A2E-88D0-D119D0863302}" srcId="{8EE55545-F9D8-4313-BD59-AC422EE4D95F}" destId="{BCBA35F4-DD8F-4E86-B723-D88DFB5EF395}" srcOrd="0" destOrd="0" parTransId="{D8994433-497D-4427-B2E5-42130BF6806E}" sibTransId="{2FDD55CA-A673-486C-9163-EC60CC740FE1}"/>
    <dgm:cxn modelId="{83CB085B-4E49-458A-949A-1EB6A7C8AA25}" srcId="{8EE55545-F9D8-4313-BD59-AC422EE4D95F}" destId="{1C0EF05F-FC0A-40B2-9C94-73046A32A45E}" srcOrd="3" destOrd="0" parTransId="{EAC254C2-993E-44AB-B1D4-518C2B1D0544}" sibTransId="{88189BDE-BEE9-4629-B1F2-53C169E331F7}"/>
    <dgm:cxn modelId="{95A24C69-0E34-42E7-9850-78039BBB6E2A}" type="presOf" srcId="{B05DDA6F-2030-44AB-A797-F54C1B0FBE47}" destId="{2480FE03-1E83-4B81-9A52-209D5D2A6779}" srcOrd="0" destOrd="0" presId="urn:microsoft.com/office/officeart/2005/8/layout/process1"/>
    <dgm:cxn modelId="{929A1DF3-0CEF-4478-B799-3172E9116B5D}" srcId="{8EE55545-F9D8-4313-BD59-AC422EE4D95F}" destId="{9F561D8E-D0AB-4429-937D-B5F0F47144CF}" srcOrd="1" destOrd="0" parTransId="{60C31035-407C-4466-9BAC-423947C0CB35}" sibTransId="{414F35FE-EDE5-4A88-9ACA-45E906A59880}"/>
    <dgm:cxn modelId="{6DF06A93-A463-4B8D-8445-B597F8747F70}" type="presOf" srcId="{8EE55545-F9D8-4313-BD59-AC422EE4D95F}" destId="{55C01A70-40B2-4629-AD16-1B28D752701B}" srcOrd="0" destOrd="0" presId="urn:microsoft.com/office/officeart/2005/8/layout/process1"/>
    <dgm:cxn modelId="{F23F86D5-D4FB-45A1-8012-25E88A1A548E}" type="presOf" srcId="{BCBA35F4-DD8F-4E86-B723-D88DFB5EF395}" destId="{4BDA2CA8-0542-44C1-985C-A0043D02B460}" srcOrd="0" destOrd="0" presId="urn:microsoft.com/office/officeart/2005/8/layout/process1"/>
    <dgm:cxn modelId="{C97E86C1-1B17-4995-972E-D7B354C43FB4}" srcId="{8EE55545-F9D8-4313-BD59-AC422EE4D95F}" destId="{41401924-37F9-4552-AD1A-A871BA8EAA10}" srcOrd="2" destOrd="0" parTransId="{F1639811-3D1B-4532-81BB-5CEE3FD34019}" sibTransId="{B05DDA6F-2030-44AB-A797-F54C1B0FBE47}"/>
    <dgm:cxn modelId="{7833E628-59C8-44D0-91C1-153390EA6123}" type="presOf" srcId="{414F35FE-EDE5-4A88-9ACA-45E906A59880}" destId="{EFC8DBCF-2139-4C72-8D13-FABAB1B2BE6E}" srcOrd="1" destOrd="0" presId="urn:microsoft.com/office/officeart/2005/8/layout/process1"/>
    <dgm:cxn modelId="{E4980E4A-9D1D-4B94-ADAC-E5808F0AC078}" type="presOf" srcId="{2FDD55CA-A673-486C-9163-EC60CC740FE1}" destId="{92058E5E-C81A-4433-92BF-B4248ECB8FB9}" srcOrd="0" destOrd="0" presId="urn:microsoft.com/office/officeart/2005/8/layout/process1"/>
    <dgm:cxn modelId="{316E0686-AD0A-4F69-9DA8-729EE4E776F8}" type="presOf" srcId="{9F561D8E-D0AB-4429-937D-B5F0F47144CF}" destId="{CD02E1A0-034D-44D9-917B-DE2A81C814AB}" srcOrd="0" destOrd="0" presId="urn:microsoft.com/office/officeart/2005/8/layout/process1"/>
    <dgm:cxn modelId="{3A890388-4622-49C7-A677-7A815F8AB3C8}" type="presOf" srcId="{B05DDA6F-2030-44AB-A797-F54C1B0FBE47}" destId="{76AE8469-6D07-472E-B721-E3E18505BB5B}" srcOrd="1" destOrd="0" presId="urn:microsoft.com/office/officeart/2005/8/layout/process1"/>
    <dgm:cxn modelId="{AE668808-2759-4B51-831D-84D00CACA193}" type="presOf" srcId="{1C0EF05F-FC0A-40B2-9C94-73046A32A45E}" destId="{A03A63D1-C043-482E-B856-4D6FD220D763}" srcOrd="0" destOrd="0" presId="urn:microsoft.com/office/officeart/2005/8/layout/process1"/>
    <dgm:cxn modelId="{37927D96-979A-4D48-872C-D1B9A4D3A7B2}" type="presParOf" srcId="{55C01A70-40B2-4629-AD16-1B28D752701B}" destId="{4BDA2CA8-0542-44C1-985C-A0043D02B460}" srcOrd="0" destOrd="0" presId="urn:microsoft.com/office/officeart/2005/8/layout/process1"/>
    <dgm:cxn modelId="{A5A8A3FF-F2A9-4DBB-93C2-1E6E12162726}" type="presParOf" srcId="{55C01A70-40B2-4629-AD16-1B28D752701B}" destId="{92058E5E-C81A-4433-92BF-B4248ECB8FB9}" srcOrd="1" destOrd="0" presId="urn:microsoft.com/office/officeart/2005/8/layout/process1"/>
    <dgm:cxn modelId="{234AF4C2-7311-440E-A45C-1A3E7EA1284A}" type="presParOf" srcId="{92058E5E-C81A-4433-92BF-B4248ECB8FB9}" destId="{8D443D6B-CAA4-4239-9D3F-69E69AD62EAA}" srcOrd="0" destOrd="0" presId="urn:microsoft.com/office/officeart/2005/8/layout/process1"/>
    <dgm:cxn modelId="{18E3010C-748D-4053-868C-65A522D2A871}" type="presParOf" srcId="{55C01A70-40B2-4629-AD16-1B28D752701B}" destId="{CD02E1A0-034D-44D9-917B-DE2A81C814AB}" srcOrd="2" destOrd="0" presId="urn:microsoft.com/office/officeart/2005/8/layout/process1"/>
    <dgm:cxn modelId="{C74505BB-660D-49E2-8E23-DF64CAE07CE2}" type="presParOf" srcId="{55C01A70-40B2-4629-AD16-1B28D752701B}" destId="{B02814B5-1604-42C9-AEFE-D5431DCF7C4B}" srcOrd="3" destOrd="0" presId="urn:microsoft.com/office/officeart/2005/8/layout/process1"/>
    <dgm:cxn modelId="{7E9A009C-EE42-47C4-9E15-C099B000B2F8}" type="presParOf" srcId="{B02814B5-1604-42C9-AEFE-D5431DCF7C4B}" destId="{EFC8DBCF-2139-4C72-8D13-FABAB1B2BE6E}" srcOrd="0" destOrd="0" presId="urn:microsoft.com/office/officeart/2005/8/layout/process1"/>
    <dgm:cxn modelId="{06FC8044-3CEB-45A8-90FA-4EB791833721}" type="presParOf" srcId="{55C01A70-40B2-4629-AD16-1B28D752701B}" destId="{F9FED2AA-C2CD-4959-B452-76E5CC0DD17D}" srcOrd="4" destOrd="0" presId="urn:microsoft.com/office/officeart/2005/8/layout/process1"/>
    <dgm:cxn modelId="{AE53F8F1-C231-4983-BE84-E5851CFBA1B2}" type="presParOf" srcId="{55C01A70-40B2-4629-AD16-1B28D752701B}" destId="{2480FE03-1E83-4B81-9A52-209D5D2A6779}" srcOrd="5" destOrd="0" presId="urn:microsoft.com/office/officeart/2005/8/layout/process1"/>
    <dgm:cxn modelId="{43197D4A-3A2E-4B19-9C7E-0EDD51AC6D23}" type="presParOf" srcId="{2480FE03-1E83-4B81-9A52-209D5D2A6779}" destId="{76AE8469-6D07-472E-B721-E3E18505BB5B}" srcOrd="0" destOrd="0" presId="urn:microsoft.com/office/officeart/2005/8/layout/process1"/>
    <dgm:cxn modelId="{391C1C40-AF16-43EE-9718-C1EA210EC105}" type="presParOf" srcId="{55C01A70-40B2-4629-AD16-1B28D752701B}" destId="{A03A63D1-C043-482E-B856-4D6FD220D763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EE55545-F9D8-4313-BD59-AC422EE4D95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BCBA35F4-DD8F-4E86-B723-D88DFB5EF395}">
      <dgm:prSet phldrT="[Texto]"/>
      <dgm:spPr/>
      <dgm:t>
        <a:bodyPr/>
        <a:lstStyle/>
        <a:p>
          <a:r>
            <a:rPr lang="es-ES" dirty="0" smtClean="0"/>
            <a:t>Inicio</a:t>
          </a:r>
          <a:endParaRPr lang="es-ES" dirty="0"/>
        </a:p>
      </dgm:t>
    </dgm:pt>
    <dgm:pt modelId="{D8994433-497D-4427-B2E5-42130BF6806E}" type="parTrans" cxnId="{AFEA96AA-111E-4A2E-88D0-D119D0863302}">
      <dgm:prSet/>
      <dgm:spPr/>
      <dgm:t>
        <a:bodyPr/>
        <a:lstStyle/>
        <a:p>
          <a:endParaRPr lang="es-ES"/>
        </a:p>
      </dgm:t>
    </dgm:pt>
    <dgm:pt modelId="{2FDD55CA-A673-486C-9163-EC60CC740FE1}" type="sibTrans" cxnId="{AFEA96AA-111E-4A2E-88D0-D119D0863302}">
      <dgm:prSet/>
      <dgm:spPr/>
      <dgm:t>
        <a:bodyPr/>
        <a:lstStyle/>
        <a:p>
          <a:endParaRPr lang="es-ES"/>
        </a:p>
      </dgm:t>
    </dgm:pt>
    <dgm:pt modelId="{9F561D8E-D0AB-4429-937D-B5F0F47144CF}">
      <dgm:prSet phldrT="[Texto]"/>
      <dgm:spPr>
        <a:solidFill>
          <a:schemeClr val="accent2">
            <a:alpha val="40000"/>
          </a:schemeClr>
        </a:solidFill>
      </dgm:spPr>
      <dgm:t>
        <a:bodyPr/>
        <a:lstStyle/>
        <a:p>
          <a:endParaRPr lang="es-ES" dirty="0"/>
        </a:p>
      </dgm:t>
    </dgm:pt>
    <dgm:pt modelId="{60C31035-407C-4466-9BAC-423947C0CB35}" type="parTrans" cxnId="{929A1DF3-0CEF-4478-B799-3172E9116B5D}">
      <dgm:prSet/>
      <dgm:spPr/>
      <dgm:t>
        <a:bodyPr/>
        <a:lstStyle/>
        <a:p>
          <a:endParaRPr lang="es-ES"/>
        </a:p>
      </dgm:t>
    </dgm:pt>
    <dgm:pt modelId="{414F35FE-EDE5-4A88-9ACA-45E906A59880}" type="sibTrans" cxnId="{929A1DF3-0CEF-4478-B799-3172E9116B5D}">
      <dgm:prSet/>
      <dgm:spPr/>
      <dgm:t>
        <a:bodyPr/>
        <a:lstStyle/>
        <a:p>
          <a:endParaRPr lang="es-ES"/>
        </a:p>
      </dgm:t>
    </dgm:pt>
    <dgm:pt modelId="{41401924-37F9-4552-AD1A-A871BA8EAA10}">
      <dgm:prSet phldrT="[Texto]"/>
      <dgm:spPr>
        <a:solidFill>
          <a:schemeClr val="accent3">
            <a:alpha val="40000"/>
          </a:schemeClr>
        </a:solidFill>
      </dgm:spPr>
      <dgm:t>
        <a:bodyPr/>
        <a:lstStyle/>
        <a:p>
          <a:endParaRPr lang="es-ES" dirty="0"/>
        </a:p>
      </dgm:t>
    </dgm:pt>
    <dgm:pt modelId="{F1639811-3D1B-4532-81BB-5CEE3FD34019}" type="parTrans" cxnId="{C97E86C1-1B17-4995-972E-D7B354C43FB4}">
      <dgm:prSet/>
      <dgm:spPr/>
      <dgm:t>
        <a:bodyPr/>
        <a:lstStyle/>
        <a:p>
          <a:endParaRPr lang="es-ES"/>
        </a:p>
      </dgm:t>
    </dgm:pt>
    <dgm:pt modelId="{B05DDA6F-2030-44AB-A797-F54C1B0FBE47}" type="sibTrans" cxnId="{C97E86C1-1B17-4995-972E-D7B354C43FB4}">
      <dgm:prSet/>
      <dgm:spPr/>
      <dgm:t>
        <a:bodyPr/>
        <a:lstStyle/>
        <a:p>
          <a:endParaRPr lang="es-ES"/>
        </a:p>
      </dgm:t>
    </dgm:pt>
    <dgm:pt modelId="{1C0EF05F-FC0A-40B2-9C94-73046A32A45E}">
      <dgm:prSet phldrT="[Texto]"/>
      <dgm:spPr>
        <a:solidFill>
          <a:schemeClr val="accent6">
            <a:alpha val="40000"/>
          </a:schemeClr>
        </a:solidFill>
      </dgm:spPr>
      <dgm:t>
        <a:bodyPr/>
        <a:lstStyle/>
        <a:p>
          <a:endParaRPr lang="es-ES" dirty="0"/>
        </a:p>
      </dgm:t>
    </dgm:pt>
    <dgm:pt modelId="{EAC254C2-993E-44AB-B1D4-518C2B1D0544}" type="parTrans" cxnId="{83CB085B-4E49-458A-949A-1EB6A7C8AA25}">
      <dgm:prSet/>
      <dgm:spPr/>
      <dgm:t>
        <a:bodyPr/>
        <a:lstStyle/>
        <a:p>
          <a:endParaRPr lang="es-ES"/>
        </a:p>
      </dgm:t>
    </dgm:pt>
    <dgm:pt modelId="{88189BDE-BEE9-4629-B1F2-53C169E331F7}" type="sibTrans" cxnId="{83CB085B-4E49-458A-949A-1EB6A7C8AA25}">
      <dgm:prSet/>
      <dgm:spPr/>
      <dgm:t>
        <a:bodyPr/>
        <a:lstStyle/>
        <a:p>
          <a:endParaRPr lang="es-ES"/>
        </a:p>
      </dgm:t>
    </dgm:pt>
    <dgm:pt modelId="{55C01A70-40B2-4629-AD16-1B28D752701B}" type="pres">
      <dgm:prSet presAssocID="{8EE55545-F9D8-4313-BD59-AC422EE4D95F}" presName="Name0" presStyleCnt="0">
        <dgm:presLayoutVars>
          <dgm:dir/>
          <dgm:resizeHandles val="exact"/>
        </dgm:presLayoutVars>
      </dgm:prSet>
      <dgm:spPr/>
    </dgm:pt>
    <dgm:pt modelId="{4BDA2CA8-0542-44C1-985C-A0043D02B460}" type="pres">
      <dgm:prSet presAssocID="{BCBA35F4-DD8F-4E86-B723-D88DFB5EF39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2058E5E-C81A-4433-92BF-B4248ECB8FB9}" type="pres">
      <dgm:prSet presAssocID="{2FDD55CA-A673-486C-9163-EC60CC740FE1}" presName="sibTrans" presStyleLbl="sibTrans2D1" presStyleIdx="0" presStyleCnt="3"/>
      <dgm:spPr/>
      <dgm:t>
        <a:bodyPr/>
        <a:lstStyle/>
        <a:p>
          <a:endParaRPr lang="es-ES"/>
        </a:p>
      </dgm:t>
    </dgm:pt>
    <dgm:pt modelId="{8D443D6B-CAA4-4239-9D3F-69E69AD62EAA}" type="pres">
      <dgm:prSet presAssocID="{2FDD55CA-A673-486C-9163-EC60CC740FE1}" presName="connectorText" presStyleLbl="sibTrans2D1" presStyleIdx="0" presStyleCnt="3"/>
      <dgm:spPr/>
      <dgm:t>
        <a:bodyPr/>
        <a:lstStyle/>
        <a:p>
          <a:endParaRPr lang="es-ES"/>
        </a:p>
      </dgm:t>
    </dgm:pt>
    <dgm:pt modelId="{CD02E1A0-034D-44D9-917B-DE2A81C814AB}" type="pres">
      <dgm:prSet presAssocID="{9F561D8E-D0AB-4429-937D-B5F0F47144C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02814B5-1604-42C9-AEFE-D5431DCF7C4B}" type="pres">
      <dgm:prSet presAssocID="{414F35FE-EDE5-4A88-9ACA-45E906A59880}" presName="sibTrans" presStyleLbl="sibTrans2D1" presStyleIdx="1" presStyleCnt="3"/>
      <dgm:spPr/>
      <dgm:t>
        <a:bodyPr/>
        <a:lstStyle/>
        <a:p>
          <a:endParaRPr lang="es-ES"/>
        </a:p>
      </dgm:t>
    </dgm:pt>
    <dgm:pt modelId="{EFC8DBCF-2139-4C72-8D13-FABAB1B2BE6E}" type="pres">
      <dgm:prSet presAssocID="{414F35FE-EDE5-4A88-9ACA-45E906A59880}" presName="connectorText" presStyleLbl="sibTrans2D1" presStyleIdx="1" presStyleCnt="3"/>
      <dgm:spPr/>
      <dgm:t>
        <a:bodyPr/>
        <a:lstStyle/>
        <a:p>
          <a:endParaRPr lang="es-ES"/>
        </a:p>
      </dgm:t>
    </dgm:pt>
    <dgm:pt modelId="{F9FED2AA-C2CD-4959-B452-76E5CC0DD17D}" type="pres">
      <dgm:prSet presAssocID="{41401924-37F9-4552-AD1A-A871BA8EAA1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480FE03-1E83-4B81-9A52-209D5D2A6779}" type="pres">
      <dgm:prSet presAssocID="{B05DDA6F-2030-44AB-A797-F54C1B0FBE47}" presName="sibTrans" presStyleLbl="sibTrans2D1" presStyleIdx="2" presStyleCnt="3"/>
      <dgm:spPr/>
      <dgm:t>
        <a:bodyPr/>
        <a:lstStyle/>
        <a:p>
          <a:endParaRPr lang="es-ES"/>
        </a:p>
      </dgm:t>
    </dgm:pt>
    <dgm:pt modelId="{76AE8469-6D07-472E-B721-E3E18505BB5B}" type="pres">
      <dgm:prSet presAssocID="{B05DDA6F-2030-44AB-A797-F54C1B0FBE47}" presName="connectorText" presStyleLbl="sibTrans2D1" presStyleIdx="2" presStyleCnt="3"/>
      <dgm:spPr/>
      <dgm:t>
        <a:bodyPr/>
        <a:lstStyle/>
        <a:p>
          <a:endParaRPr lang="es-ES"/>
        </a:p>
      </dgm:t>
    </dgm:pt>
    <dgm:pt modelId="{A03A63D1-C043-482E-B856-4D6FD220D763}" type="pres">
      <dgm:prSet presAssocID="{1C0EF05F-FC0A-40B2-9C94-73046A32A45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E2F4DCE-EF6A-4ACB-AE8A-7216509438BF}" type="presOf" srcId="{414F35FE-EDE5-4A88-9ACA-45E906A59880}" destId="{B02814B5-1604-42C9-AEFE-D5431DCF7C4B}" srcOrd="0" destOrd="0" presId="urn:microsoft.com/office/officeart/2005/8/layout/process1"/>
    <dgm:cxn modelId="{9DDBD3F4-219E-4AFD-B1A5-9852D686CFBF}" type="presOf" srcId="{2FDD55CA-A673-486C-9163-EC60CC740FE1}" destId="{8D443D6B-CAA4-4239-9D3F-69E69AD62EAA}" srcOrd="1" destOrd="0" presId="urn:microsoft.com/office/officeart/2005/8/layout/process1"/>
    <dgm:cxn modelId="{79E484F1-F27A-4994-9B91-F4D1840EF712}" type="presOf" srcId="{41401924-37F9-4552-AD1A-A871BA8EAA10}" destId="{F9FED2AA-C2CD-4959-B452-76E5CC0DD17D}" srcOrd="0" destOrd="0" presId="urn:microsoft.com/office/officeart/2005/8/layout/process1"/>
    <dgm:cxn modelId="{AFEA96AA-111E-4A2E-88D0-D119D0863302}" srcId="{8EE55545-F9D8-4313-BD59-AC422EE4D95F}" destId="{BCBA35F4-DD8F-4E86-B723-D88DFB5EF395}" srcOrd="0" destOrd="0" parTransId="{D8994433-497D-4427-B2E5-42130BF6806E}" sibTransId="{2FDD55CA-A673-486C-9163-EC60CC740FE1}"/>
    <dgm:cxn modelId="{83CB085B-4E49-458A-949A-1EB6A7C8AA25}" srcId="{8EE55545-F9D8-4313-BD59-AC422EE4D95F}" destId="{1C0EF05F-FC0A-40B2-9C94-73046A32A45E}" srcOrd="3" destOrd="0" parTransId="{EAC254C2-993E-44AB-B1D4-518C2B1D0544}" sibTransId="{88189BDE-BEE9-4629-B1F2-53C169E331F7}"/>
    <dgm:cxn modelId="{95A24C69-0E34-42E7-9850-78039BBB6E2A}" type="presOf" srcId="{B05DDA6F-2030-44AB-A797-F54C1B0FBE47}" destId="{2480FE03-1E83-4B81-9A52-209D5D2A6779}" srcOrd="0" destOrd="0" presId="urn:microsoft.com/office/officeart/2005/8/layout/process1"/>
    <dgm:cxn modelId="{929A1DF3-0CEF-4478-B799-3172E9116B5D}" srcId="{8EE55545-F9D8-4313-BD59-AC422EE4D95F}" destId="{9F561D8E-D0AB-4429-937D-B5F0F47144CF}" srcOrd="1" destOrd="0" parTransId="{60C31035-407C-4466-9BAC-423947C0CB35}" sibTransId="{414F35FE-EDE5-4A88-9ACA-45E906A59880}"/>
    <dgm:cxn modelId="{6DF06A93-A463-4B8D-8445-B597F8747F70}" type="presOf" srcId="{8EE55545-F9D8-4313-BD59-AC422EE4D95F}" destId="{55C01A70-40B2-4629-AD16-1B28D752701B}" srcOrd="0" destOrd="0" presId="urn:microsoft.com/office/officeart/2005/8/layout/process1"/>
    <dgm:cxn modelId="{F23F86D5-D4FB-45A1-8012-25E88A1A548E}" type="presOf" srcId="{BCBA35F4-DD8F-4E86-B723-D88DFB5EF395}" destId="{4BDA2CA8-0542-44C1-985C-A0043D02B460}" srcOrd="0" destOrd="0" presId="urn:microsoft.com/office/officeart/2005/8/layout/process1"/>
    <dgm:cxn modelId="{C97E86C1-1B17-4995-972E-D7B354C43FB4}" srcId="{8EE55545-F9D8-4313-BD59-AC422EE4D95F}" destId="{41401924-37F9-4552-AD1A-A871BA8EAA10}" srcOrd="2" destOrd="0" parTransId="{F1639811-3D1B-4532-81BB-5CEE3FD34019}" sibTransId="{B05DDA6F-2030-44AB-A797-F54C1B0FBE47}"/>
    <dgm:cxn modelId="{7833E628-59C8-44D0-91C1-153390EA6123}" type="presOf" srcId="{414F35FE-EDE5-4A88-9ACA-45E906A59880}" destId="{EFC8DBCF-2139-4C72-8D13-FABAB1B2BE6E}" srcOrd="1" destOrd="0" presId="urn:microsoft.com/office/officeart/2005/8/layout/process1"/>
    <dgm:cxn modelId="{E4980E4A-9D1D-4B94-ADAC-E5808F0AC078}" type="presOf" srcId="{2FDD55CA-A673-486C-9163-EC60CC740FE1}" destId="{92058E5E-C81A-4433-92BF-B4248ECB8FB9}" srcOrd="0" destOrd="0" presId="urn:microsoft.com/office/officeart/2005/8/layout/process1"/>
    <dgm:cxn modelId="{316E0686-AD0A-4F69-9DA8-729EE4E776F8}" type="presOf" srcId="{9F561D8E-D0AB-4429-937D-B5F0F47144CF}" destId="{CD02E1A0-034D-44D9-917B-DE2A81C814AB}" srcOrd="0" destOrd="0" presId="urn:microsoft.com/office/officeart/2005/8/layout/process1"/>
    <dgm:cxn modelId="{3A890388-4622-49C7-A677-7A815F8AB3C8}" type="presOf" srcId="{B05DDA6F-2030-44AB-A797-F54C1B0FBE47}" destId="{76AE8469-6D07-472E-B721-E3E18505BB5B}" srcOrd="1" destOrd="0" presId="urn:microsoft.com/office/officeart/2005/8/layout/process1"/>
    <dgm:cxn modelId="{AE668808-2759-4B51-831D-84D00CACA193}" type="presOf" srcId="{1C0EF05F-FC0A-40B2-9C94-73046A32A45E}" destId="{A03A63D1-C043-482E-B856-4D6FD220D763}" srcOrd="0" destOrd="0" presId="urn:microsoft.com/office/officeart/2005/8/layout/process1"/>
    <dgm:cxn modelId="{37927D96-979A-4D48-872C-D1B9A4D3A7B2}" type="presParOf" srcId="{55C01A70-40B2-4629-AD16-1B28D752701B}" destId="{4BDA2CA8-0542-44C1-985C-A0043D02B460}" srcOrd="0" destOrd="0" presId="urn:microsoft.com/office/officeart/2005/8/layout/process1"/>
    <dgm:cxn modelId="{A5A8A3FF-F2A9-4DBB-93C2-1E6E12162726}" type="presParOf" srcId="{55C01A70-40B2-4629-AD16-1B28D752701B}" destId="{92058E5E-C81A-4433-92BF-B4248ECB8FB9}" srcOrd="1" destOrd="0" presId="urn:microsoft.com/office/officeart/2005/8/layout/process1"/>
    <dgm:cxn modelId="{234AF4C2-7311-440E-A45C-1A3E7EA1284A}" type="presParOf" srcId="{92058E5E-C81A-4433-92BF-B4248ECB8FB9}" destId="{8D443D6B-CAA4-4239-9D3F-69E69AD62EAA}" srcOrd="0" destOrd="0" presId="urn:microsoft.com/office/officeart/2005/8/layout/process1"/>
    <dgm:cxn modelId="{18E3010C-748D-4053-868C-65A522D2A871}" type="presParOf" srcId="{55C01A70-40B2-4629-AD16-1B28D752701B}" destId="{CD02E1A0-034D-44D9-917B-DE2A81C814AB}" srcOrd="2" destOrd="0" presId="urn:microsoft.com/office/officeart/2005/8/layout/process1"/>
    <dgm:cxn modelId="{C74505BB-660D-49E2-8E23-DF64CAE07CE2}" type="presParOf" srcId="{55C01A70-40B2-4629-AD16-1B28D752701B}" destId="{B02814B5-1604-42C9-AEFE-D5431DCF7C4B}" srcOrd="3" destOrd="0" presId="urn:microsoft.com/office/officeart/2005/8/layout/process1"/>
    <dgm:cxn modelId="{7E9A009C-EE42-47C4-9E15-C099B000B2F8}" type="presParOf" srcId="{B02814B5-1604-42C9-AEFE-D5431DCF7C4B}" destId="{EFC8DBCF-2139-4C72-8D13-FABAB1B2BE6E}" srcOrd="0" destOrd="0" presId="urn:microsoft.com/office/officeart/2005/8/layout/process1"/>
    <dgm:cxn modelId="{06FC8044-3CEB-45A8-90FA-4EB791833721}" type="presParOf" srcId="{55C01A70-40B2-4629-AD16-1B28D752701B}" destId="{F9FED2AA-C2CD-4959-B452-76E5CC0DD17D}" srcOrd="4" destOrd="0" presId="urn:microsoft.com/office/officeart/2005/8/layout/process1"/>
    <dgm:cxn modelId="{AE53F8F1-C231-4983-BE84-E5851CFBA1B2}" type="presParOf" srcId="{55C01A70-40B2-4629-AD16-1B28D752701B}" destId="{2480FE03-1E83-4B81-9A52-209D5D2A6779}" srcOrd="5" destOrd="0" presId="urn:microsoft.com/office/officeart/2005/8/layout/process1"/>
    <dgm:cxn modelId="{43197D4A-3A2E-4B19-9C7E-0EDD51AC6D23}" type="presParOf" srcId="{2480FE03-1E83-4B81-9A52-209D5D2A6779}" destId="{76AE8469-6D07-472E-B721-E3E18505BB5B}" srcOrd="0" destOrd="0" presId="urn:microsoft.com/office/officeart/2005/8/layout/process1"/>
    <dgm:cxn modelId="{391C1C40-AF16-43EE-9718-C1EA210EC105}" type="presParOf" srcId="{55C01A70-40B2-4629-AD16-1B28D752701B}" destId="{A03A63D1-C043-482E-B856-4D6FD220D763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EE55545-F9D8-4313-BD59-AC422EE4D95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BCBA35F4-DD8F-4E86-B723-D88DFB5EF395}">
      <dgm:prSet phldrT="[Texto]"/>
      <dgm:spPr/>
      <dgm:t>
        <a:bodyPr/>
        <a:lstStyle/>
        <a:p>
          <a:r>
            <a:rPr lang="es-ES" dirty="0" smtClean="0"/>
            <a:t>Inicio</a:t>
          </a:r>
          <a:endParaRPr lang="es-ES" dirty="0"/>
        </a:p>
      </dgm:t>
    </dgm:pt>
    <dgm:pt modelId="{D8994433-497D-4427-B2E5-42130BF6806E}" type="parTrans" cxnId="{AFEA96AA-111E-4A2E-88D0-D119D0863302}">
      <dgm:prSet/>
      <dgm:spPr/>
      <dgm:t>
        <a:bodyPr/>
        <a:lstStyle/>
        <a:p>
          <a:endParaRPr lang="es-ES"/>
        </a:p>
      </dgm:t>
    </dgm:pt>
    <dgm:pt modelId="{2FDD55CA-A673-486C-9163-EC60CC740FE1}" type="sibTrans" cxnId="{AFEA96AA-111E-4A2E-88D0-D119D0863302}">
      <dgm:prSet/>
      <dgm:spPr/>
      <dgm:t>
        <a:bodyPr/>
        <a:lstStyle/>
        <a:p>
          <a:endParaRPr lang="es-ES"/>
        </a:p>
      </dgm:t>
    </dgm:pt>
    <dgm:pt modelId="{9F561D8E-D0AB-4429-937D-B5F0F47144CF}">
      <dgm:prSet phldrT="[Texto]"/>
      <dgm:spPr>
        <a:solidFill>
          <a:schemeClr val="accent2">
            <a:alpha val="40000"/>
          </a:schemeClr>
        </a:solidFill>
      </dgm:spPr>
      <dgm:t>
        <a:bodyPr/>
        <a:lstStyle/>
        <a:p>
          <a:endParaRPr lang="es-ES" dirty="0"/>
        </a:p>
      </dgm:t>
    </dgm:pt>
    <dgm:pt modelId="{60C31035-407C-4466-9BAC-423947C0CB35}" type="parTrans" cxnId="{929A1DF3-0CEF-4478-B799-3172E9116B5D}">
      <dgm:prSet/>
      <dgm:spPr/>
      <dgm:t>
        <a:bodyPr/>
        <a:lstStyle/>
        <a:p>
          <a:endParaRPr lang="es-ES"/>
        </a:p>
      </dgm:t>
    </dgm:pt>
    <dgm:pt modelId="{414F35FE-EDE5-4A88-9ACA-45E906A59880}" type="sibTrans" cxnId="{929A1DF3-0CEF-4478-B799-3172E9116B5D}">
      <dgm:prSet/>
      <dgm:spPr/>
      <dgm:t>
        <a:bodyPr/>
        <a:lstStyle/>
        <a:p>
          <a:endParaRPr lang="es-ES"/>
        </a:p>
      </dgm:t>
    </dgm:pt>
    <dgm:pt modelId="{41401924-37F9-4552-AD1A-A871BA8EAA10}">
      <dgm:prSet phldrT="[Texto]"/>
      <dgm:spPr>
        <a:solidFill>
          <a:schemeClr val="accent3">
            <a:alpha val="40000"/>
          </a:schemeClr>
        </a:solidFill>
      </dgm:spPr>
      <dgm:t>
        <a:bodyPr/>
        <a:lstStyle/>
        <a:p>
          <a:endParaRPr lang="es-ES" dirty="0"/>
        </a:p>
      </dgm:t>
    </dgm:pt>
    <dgm:pt modelId="{F1639811-3D1B-4532-81BB-5CEE3FD34019}" type="parTrans" cxnId="{C97E86C1-1B17-4995-972E-D7B354C43FB4}">
      <dgm:prSet/>
      <dgm:spPr/>
      <dgm:t>
        <a:bodyPr/>
        <a:lstStyle/>
        <a:p>
          <a:endParaRPr lang="es-ES"/>
        </a:p>
      </dgm:t>
    </dgm:pt>
    <dgm:pt modelId="{B05DDA6F-2030-44AB-A797-F54C1B0FBE47}" type="sibTrans" cxnId="{C97E86C1-1B17-4995-972E-D7B354C43FB4}">
      <dgm:prSet/>
      <dgm:spPr/>
      <dgm:t>
        <a:bodyPr/>
        <a:lstStyle/>
        <a:p>
          <a:endParaRPr lang="es-ES"/>
        </a:p>
      </dgm:t>
    </dgm:pt>
    <dgm:pt modelId="{1C0EF05F-FC0A-40B2-9C94-73046A32A45E}">
      <dgm:prSet phldrT="[Texto]"/>
      <dgm:spPr>
        <a:solidFill>
          <a:schemeClr val="accent6">
            <a:alpha val="40000"/>
          </a:schemeClr>
        </a:solidFill>
      </dgm:spPr>
      <dgm:t>
        <a:bodyPr/>
        <a:lstStyle/>
        <a:p>
          <a:endParaRPr lang="es-ES" dirty="0"/>
        </a:p>
      </dgm:t>
    </dgm:pt>
    <dgm:pt modelId="{EAC254C2-993E-44AB-B1D4-518C2B1D0544}" type="parTrans" cxnId="{83CB085B-4E49-458A-949A-1EB6A7C8AA25}">
      <dgm:prSet/>
      <dgm:spPr/>
      <dgm:t>
        <a:bodyPr/>
        <a:lstStyle/>
        <a:p>
          <a:endParaRPr lang="es-ES"/>
        </a:p>
      </dgm:t>
    </dgm:pt>
    <dgm:pt modelId="{88189BDE-BEE9-4629-B1F2-53C169E331F7}" type="sibTrans" cxnId="{83CB085B-4E49-458A-949A-1EB6A7C8AA25}">
      <dgm:prSet/>
      <dgm:spPr/>
      <dgm:t>
        <a:bodyPr/>
        <a:lstStyle/>
        <a:p>
          <a:endParaRPr lang="es-ES"/>
        </a:p>
      </dgm:t>
    </dgm:pt>
    <dgm:pt modelId="{55C01A70-40B2-4629-AD16-1B28D752701B}" type="pres">
      <dgm:prSet presAssocID="{8EE55545-F9D8-4313-BD59-AC422EE4D95F}" presName="Name0" presStyleCnt="0">
        <dgm:presLayoutVars>
          <dgm:dir/>
          <dgm:resizeHandles val="exact"/>
        </dgm:presLayoutVars>
      </dgm:prSet>
      <dgm:spPr/>
    </dgm:pt>
    <dgm:pt modelId="{4BDA2CA8-0542-44C1-985C-A0043D02B460}" type="pres">
      <dgm:prSet presAssocID="{BCBA35F4-DD8F-4E86-B723-D88DFB5EF39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2058E5E-C81A-4433-92BF-B4248ECB8FB9}" type="pres">
      <dgm:prSet presAssocID="{2FDD55CA-A673-486C-9163-EC60CC740FE1}" presName="sibTrans" presStyleLbl="sibTrans2D1" presStyleIdx="0" presStyleCnt="3"/>
      <dgm:spPr/>
      <dgm:t>
        <a:bodyPr/>
        <a:lstStyle/>
        <a:p>
          <a:endParaRPr lang="es-ES"/>
        </a:p>
      </dgm:t>
    </dgm:pt>
    <dgm:pt modelId="{8D443D6B-CAA4-4239-9D3F-69E69AD62EAA}" type="pres">
      <dgm:prSet presAssocID="{2FDD55CA-A673-486C-9163-EC60CC740FE1}" presName="connectorText" presStyleLbl="sibTrans2D1" presStyleIdx="0" presStyleCnt="3"/>
      <dgm:spPr/>
      <dgm:t>
        <a:bodyPr/>
        <a:lstStyle/>
        <a:p>
          <a:endParaRPr lang="es-ES"/>
        </a:p>
      </dgm:t>
    </dgm:pt>
    <dgm:pt modelId="{CD02E1A0-034D-44D9-917B-DE2A81C814AB}" type="pres">
      <dgm:prSet presAssocID="{9F561D8E-D0AB-4429-937D-B5F0F47144C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02814B5-1604-42C9-AEFE-D5431DCF7C4B}" type="pres">
      <dgm:prSet presAssocID="{414F35FE-EDE5-4A88-9ACA-45E906A59880}" presName="sibTrans" presStyleLbl="sibTrans2D1" presStyleIdx="1" presStyleCnt="3"/>
      <dgm:spPr/>
      <dgm:t>
        <a:bodyPr/>
        <a:lstStyle/>
        <a:p>
          <a:endParaRPr lang="es-ES"/>
        </a:p>
      </dgm:t>
    </dgm:pt>
    <dgm:pt modelId="{EFC8DBCF-2139-4C72-8D13-FABAB1B2BE6E}" type="pres">
      <dgm:prSet presAssocID="{414F35FE-EDE5-4A88-9ACA-45E906A59880}" presName="connectorText" presStyleLbl="sibTrans2D1" presStyleIdx="1" presStyleCnt="3"/>
      <dgm:spPr/>
      <dgm:t>
        <a:bodyPr/>
        <a:lstStyle/>
        <a:p>
          <a:endParaRPr lang="es-ES"/>
        </a:p>
      </dgm:t>
    </dgm:pt>
    <dgm:pt modelId="{F9FED2AA-C2CD-4959-B452-76E5CC0DD17D}" type="pres">
      <dgm:prSet presAssocID="{41401924-37F9-4552-AD1A-A871BA8EAA1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480FE03-1E83-4B81-9A52-209D5D2A6779}" type="pres">
      <dgm:prSet presAssocID="{B05DDA6F-2030-44AB-A797-F54C1B0FBE47}" presName="sibTrans" presStyleLbl="sibTrans2D1" presStyleIdx="2" presStyleCnt="3"/>
      <dgm:spPr/>
      <dgm:t>
        <a:bodyPr/>
        <a:lstStyle/>
        <a:p>
          <a:endParaRPr lang="es-ES"/>
        </a:p>
      </dgm:t>
    </dgm:pt>
    <dgm:pt modelId="{76AE8469-6D07-472E-B721-E3E18505BB5B}" type="pres">
      <dgm:prSet presAssocID="{B05DDA6F-2030-44AB-A797-F54C1B0FBE47}" presName="connectorText" presStyleLbl="sibTrans2D1" presStyleIdx="2" presStyleCnt="3"/>
      <dgm:spPr/>
      <dgm:t>
        <a:bodyPr/>
        <a:lstStyle/>
        <a:p>
          <a:endParaRPr lang="es-ES"/>
        </a:p>
      </dgm:t>
    </dgm:pt>
    <dgm:pt modelId="{A03A63D1-C043-482E-B856-4D6FD220D763}" type="pres">
      <dgm:prSet presAssocID="{1C0EF05F-FC0A-40B2-9C94-73046A32A45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E2F4DCE-EF6A-4ACB-AE8A-7216509438BF}" type="presOf" srcId="{414F35FE-EDE5-4A88-9ACA-45E906A59880}" destId="{B02814B5-1604-42C9-AEFE-D5431DCF7C4B}" srcOrd="0" destOrd="0" presId="urn:microsoft.com/office/officeart/2005/8/layout/process1"/>
    <dgm:cxn modelId="{9DDBD3F4-219E-4AFD-B1A5-9852D686CFBF}" type="presOf" srcId="{2FDD55CA-A673-486C-9163-EC60CC740FE1}" destId="{8D443D6B-CAA4-4239-9D3F-69E69AD62EAA}" srcOrd="1" destOrd="0" presId="urn:microsoft.com/office/officeart/2005/8/layout/process1"/>
    <dgm:cxn modelId="{79E484F1-F27A-4994-9B91-F4D1840EF712}" type="presOf" srcId="{41401924-37F9-4552-AD1A-A871BA8EAA10}" destId="{F9FED2AA-C2CD-4959-B452-76E5CC0DD17D}" srcOrd="0" destOrd="0" presId="urn:microsoft.com/office/officeart/2005/8/layout/process1"/>
    <dgm:cxn modelId="{AFEA96AA-111E-4A2E-88D0-D119D0863302}" srcId="{8EE55545-F9D8-4313-BD59-AC422EE4D95F}" destId="{BCBA35F4-DD8F-4E86-B723-D88DFB5EF395}" srcOrd="0" destOrd="0" parTransId="{D8994433-497D-4427-B2E5-42130BF6806E}" sibTransId="{2FDD55CA-A673-486C-9163-EC60CC740FE1}"/>
    <dgm:cxn modelId="{83CB085B-4E49-458A-949A-1EB6A7C8AA25}" srcId="{8EE55545-F9D8-4313-BD59-AC422EE4D95F}" destId="{1C0EF05F-FC0A-40B2-9C94-73046A32A45E}" srcOrd="3" destOrd="0" parTransId="{EAC254C2-993E-44AB-B1D4-518C2B1D0544}" sibTransId="{88189BDE-BEE9-4629-B1F2-53C169E331F7}"/>
    <dgm:cxn modelId="{95A24C69-0E34-42E7-9850-78039BBB6E2A}" type="presOf" srcId="{B05DDA6F-2030-44AB-A797-F54C1B0FBE47}" destId="{2480FE03-1E83-4B81-9A52-209D5D2A6779}" srcOrd="0" destOrd="0" presId="urn:microsoft.com/office/officeart/2005/8/layout/process1"/>
    <dgm:cxn modelId="{929A1DF3-0CEF-4478-B799-3172E9116B5D}" srcId="{8EE55545-F9D8-4313-BD59-AC422EE4D95F}" destId="{9F561D8E-D0AB-4429-937D-B5F0F47144CF}" srcOrd="1" destOrd="0" parTransId="{60C31035-407C-4466-9BAC-423947C0CB35}" sibTransId="{414F35FE-EDE5-4A88-9ACA-45E906A59880}"/>
    <dgm:cxn modelId="{6DF06A93-A463-4B8D-8445-B597F8747F70}" type="presOf" srcId="{8EE55545-F9D8-4313-BD59-AC422EE4D95F}" destId="{55C01A70-40B2-4629-AD16-1B28D752701B}" srcOrd="0" destOrd="0" presId="urn:microsoft.com/office/officeart/2005/8/layout/process1"/>
    <dgm:cxn modelId="{F23F86D5-D4FB-45A1-8012-25E88A1A548E}" type="presOf" srcId="{BCBA35F4-DD8F-4E86-B723-D88DFB5EF395}" destId="{4BDA2CA8-0542-44C1-985C-A0043D02B460}" srcOrd="0" destOrd="0" presId="urn:microsoft.com/office/officeart/2005/8/layout/process1"/>
    <dgm:cxn modelId="{C97E86C1-1B17-4995-972E-D7B354C43FB4}" srcId="{8EE55545-F9D8-4313-BD59-AC422EE4D95F}" destId="{41401924-37F9-4552-AD1A-A871BA8EAA10}" srcOrd="2" destOrd="0" parTransId="{F1639811-3D1B-4532-81BB-5CEE3FD34019}" sibTransId="{B05DDA6F-2030-44AB-A797-F54C1B0FBE47}"/>
    <dgm:cxn modelId="{7833E628-59C8-44D0-91C1-153390EA6123}" type="presOf" srcId="{414F35FE-EDE5-4A88-9ACA-45E906A59880}" destId="{EFC8DBCF-2139-4C72-8D13-FABAB1B2BE6E}" srcOrd="1" destOrd="0" presId="urn:microsoft.com/office/officeart/2005/8/layout/process1"/>
    <dgm:cxn modelId="{E4980E4A-9D1D-4B94-ADAC-E5808F0AC078}" type="presOf" srcId="{2FDD55CA-A673-486C-9163-EC60CC740FE1}" destId="{92058E5E-C81A-4433-92BF-B4248ECB8FB9}" srcOrd="0" destOrd="0" presId="urn:microsoft.com/office/officeart/2005/8/layout/process1"/>
    <dgm:cxn modelId="{316E0686-AD0A-4F69-9DA8-729EE4E776F8}" type="presOf" srcId="{9F561D8E-D0AB-4429-937D-B5F0F47144CF}" destId="{CD02E1A0-034D-44D9-917B-DE2A81C814AB}" srcOrd="0" destOrd="0" presId="urn:microsoft.com/office/officeart/2005/8/layout/process1"/>
    <dgm:cxn modelId="{3A890388-4622-49C7-A677-7A815F8AB3C8}" type="presOf" srcId="{B05DDA6F-2030-44AB-A797-F54C1B0FBE47}" destId="{76AE8469-6D07-472E-B721-E3E18505BB5B}" srcOrd="1" destOrd="0" presId="urn:microsoft.com/office/officeart/2005/8/layout/process1"/>
    <dgm:cxn modelId="{AE668808-2759-4B51-831D-84D00CACA193}" type="presOf" srcId="{1C0EF05F-FC0A-40B2-9C94-73046A32A45E}" destId="{A03A63D1-C043-482E-B856-4D6FD220D763}" srcOrd="0" destOrd="0" presId="urn:microsoft.com/office/officeart/2005/8/layout/process1"/>
    <dgm:cxn modelId="{37927D96-979A-4D48-872C-D1B9A4D3A7B2}" type="presParOf" srcId="{55C01A70-40B2-4629-AD16-1B28D752701B}" destId="{4BDA2CA8-0542-44C1-985C-A0043D02B460}" srcOrd="0" destOrd="0" presId="urn:microsoft.com/office/officeart/2005/8/layout/process1"/>
    <dgm:cxn modelId="{A5A8A3FF-F2A9-4DBB-93C2-1E6E12162726}" type="presParOf" srcId="{55C01A70-40B2-4629-AD16-1B28D752701B}" destId="{92058E5E-C81A-4433-92BF-B4248ECB8FB9}" srcOrd="1" destOrd="0" presId="urn:microsoft.com/office/officeart/2005/8/layout/process1"/>
    <dgm:cxn modelId="{234AF4C2-7311-440E-A45C-1A3E7EA1284A}" type="presParOf" srcId="{92058E5E-C81A-4433-92BF-B4248ECB8FB9}" destId="{8D443D6B-CAA4-4239-9D3F-69E69AD62EAA}" srcOrd="0" destOrd="0" presId="urn:microsoft.com/office/officeart/2005/8/layout/process1"/>
    <dgm:cxn modelId="{18E3010C-748D-4053-868C-65A522D2A871}" type="presParOf" srcId="{55C01A70-40B2-4629-AD16-1B28D752701B}" destId="{CD02E1A0-034D-44D9-917B-DE2A81C814AB}" srcOrd="2" destOrd="0" presId="urn:microsoft.com/office/officeart/2005/8/layout/process1"/>
    <dgm:cxn modelId="{C74505BB-660D-49E2-8E23-DF64CAE07CE2}" type="presParOf" srcId="{55C01A70-40B2-4629-AD16-1B28D752701B}" destId="{B02814B5-1604-42C9-AEFE-D5431DCF7C4B}" srcOrd="3" destOrd="0" presId="urn:microsoft.com/office/officeart/2005/8/layout/process1"/>
    <dgm:cxn modelId="{7E9A009C-EE42-47C4-9E15-C099B000B2F8}" type="presParOf" srcId="{B02814B5-1604-42C9-AEFE-D5431DCF7C4B}" destId="{EFC8DBCF-2139-4C72-8D13-FABAB1B2BE6E}" srcOrd="0" destOrd="0" presId="urn:microsoft.com/office/officeart/2005/8/layout/process1"/>
    <dgm:cxn modelId="{06FC8044-3CEB-45A8-90FA-4EB791833721}" type="presParOf" srcId="{55C01A70-40B2-4629-AD16-1B28D752701B}" destId="{F9FED2AA-C2CD-4959-B452-76E5CC0DD17D}" srcOrd="4" destOrd="0" presId="urn:microsoft.com/office/officeart/2005/8/layout/process1"/>
    <dgm:cxn modelId="{AE53F8F1-C231-4983-BE84-E5851CFBA1B2}" type="presParOf" srcId="{55C01A70-40B2-4629-AD16-1B28D752701B}" destId="{2480FE03-1E83-4B81-9A52-209D5D2A6779}" srcOrd="5" destOrd="0" presId="urn:microsoft.com/office/officeart/2005/8/layout/process1"/>
    <dgm:cxn modelId="{43197D4A-3A2E-4B19-9C7E-0EDD51AC6D23}" type="presParOf" srcId="{2480FE03-1E83-4B81-9A52-209D5D2A6779}" destId="{76AE8469-6D07-472E-B721-E3E18505BB5B}" srcOrd="0" destOrd="0" presId="urn:microsoft.com/office/officeart/2005/8/layout/process1"/>
    <dgm:cxn modelId="{391C1C40-AF16-43EE-9718-C1EA210EC105}" type="presParOf" srcId="{55C01A70-40B2-4629-AD16-1B28D752701B}" destId="{A03A63D1-C043-482E-B856-4D6FD220D763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DA2CA8-0542-44C1-985C-A0043D02B460}">
      <dsp:nvSpPr>
        <dsp:cNvPr id="0" name=""/>
        <dsp:cNvSpPr/>
      </dsp:nvSpPr>
      <dsp:spPr>
        <a:xfrm>
          <a:off x="3917" y="1552630"/>
          <a:ext cx="1712993" cy="10277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kern="1200" dirty="0" smtClean="0"/>
            <a:t>Inicio</a:t>
          </a:r>
          <a:endParaRPr lang="es-ES" sz="2700" kern="1200" dirty="0"/>
        </a:p>
      </dsp:txBody>
      <dsp:txXfrm>
        <a:off x="34020" y="1582733"/>
        <a:ext cx="1652787" cy="967589"/>
      </dsp:txXfrm>
    </dsp:sp>
    <dsp:sp modelId="{92058E5E-C81A-4433-92BF-B4248ECB8FB9}">
      <dsp:nvSpPr>
        <dsp:cNvPr id="0" name=""/>
        <dsp:cNvSpPr/>
      </dsp:nvSpPr>
      <dsp:spPr>
        <a:xfrm>
          <a:off x="1888210" y="1854116"/>
          <a:ext cx="363154" cy="4248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100" kern="1200"/>
        </a:p>
      </dsp:txBody>
      <dsp:txXfrm>
        <a:off x="1888210" y="1939080"/>
        <a:ext cx="254208" cy="254894"/>
      </dsp:txXfrm>
    </dsp:sp>
    <dsp:sp modelId="{CD02E1A0-034D-44D9-917B-DE2A81C814AB}">
      <dsp:nvSpPr>
        <dsp:cNvPr id="0" name=""/>
        <dsp:cNvSpPr/>
      </dsp:nvSpPr>
      <dsp:spPr>
        <a:xfrm>
          <a:off x="2402108" y="1552630"/>
          <a:ext cx="1712993" cy="1027795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kern="1200" dirty="0" smtClean="0"/>
            <a:t>Ejercicio</a:t>
          </a:r>
          <a:endParaRPr lang="es-ES" sz="2700" kern="1200" dirty="0"/>
        </a:p>
      </dsp:txBody>
      <dsp:txXfrm>
        <a:off x="2432211" y="1582733"/>
        <a:ext cx="1652787" cy="967589"/>
      </dsp:txXfrm>
    </dsp:sp>
    <dsp:sp modelId="{B02814B5-1604-42C9-AEFE-D5431DCF7C4B}">
      <dsp:nvSpPr>
        <dsp:cNvPr id="0" name=""/>
        <dsp:cNvSpPr/>
      </dsp:nvSpPr>
      <dsp:spPr>
        <a:xfrm>
          <a:off x="4286400" y="1854116"/>
          <a:ext cx="363154" cy="4248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100" kern="1200"/>
        </a:p>
      </dsp:txBody>
      <dsp:txXfrm>
        <a:off x="4286400" y="1939080"/>
        <a:ext cx="254208" cy="254894"/>
      </dsp:txXfrm>
    </dsp:sp>
    <dsp:sp modelId="{F9FED2AA-C2CD-4959-B452-76E5CC0DD17D}">
      <dsp:nvSpPr>
        <dsp:cNvPr id="0" name=""/>
        <dsp:cNvSpPr/>
      </dsp:nvSpPr>
      <dsp:spPr>
        <a:xfrm>
          <a:off x="4800298" y="1552630"/>
          <a:ext cx="1712993" cy="1027795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kern="1200" dirty="0" smtClean="0"/>
            <a:t>Bien Inmueble</a:t>
          </a:r>
          <a:endParaRPr lang="es-ES" sz="2700" kern="1200" dirty="0"/>
        </a:p>
      </dsp:txBody>
      <dsp:txXfrm>
        <a:off x="4830401" y="1582733"/>
        <a:ext cx="1652787" cy="967589"/>
      </dsp:txXfrm>
    </dsp:sp>
    <dsp:sp modelId="{2480FE03-1E83-4B81-9A52-209D5D2A6779}">
      <dsp:nvSpPr>
        <dsp:cNvPr id="0" name=""/>
        <dsp:cNvSpPr/>
      </dsp:nvSpPr>
      <dsp:spPr>
        <a:xfrm>
          <a:off x="6684591" y="1854116"/>
          <a:ext cx="363154" cy="4248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100" kern="1200"/>
        </a:p>
      </dsp:txBody>
      <dsp:txXfrm>
        <a:off x="6684591" y="1939080"/>
        <a:ext cx="254208" cy="254894"/>
      </dsp:txXfrm>
    </dsp:sp>
    <dsp:sp modelId="{A03A63D1-C043-482E-B856-4D6FD220D763}">
      <dsp:nvSpPr>
        <dsp:cNvPr id="0" name=""/>
        <dsp:cNvSpPr/>
      </dsp:nvSpPr>
      <dsp:spPr>
        <a:xfrm>
          <a:off x="7198488" y="1552630"/>
          <a:ext cx="1712993" cy="1027795"/>
        </a:xfrm>
        <a:prstGeom prst="roundRect">
          <a:avLst>
            <a:gd name="adj" fmla="val 10000"/>
          </a:avLst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kern="1200" dirty="0" smtClean="0"/>
            <a:t>Activo Físico</a:t>
          </a:r>
          <a:endParaRPr lang="es-ES" sz="2700" kern="1200" dirty="0"/>
        </a:p>
      </dsp:txBody>
      <dsp:txXfrm>
        <a:off x="7228591" y="1582733"/>
        <a:ext cx="1652787" cy="96758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DA2CA8-0542-44C1-985C-A0043D02B460}">
      <dsp:nvSpPr>
        <dsp:cNvPr id="0" name=""/>
        <dsp:cNvSpPr/>
      </dsp:nvSpPr>
      <dsp:spPr>
        <a:xfrm>
          <a:off x="3917" y="1552630"/>
          <a:ext cx="1712993" cy="10277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kern="1200" dirty="0" smtClean="0"/>
            <a:t>Inicio</a:t>
          </a:r>
          <a:endParaRPr lang="es-ES" sz="2700" kern="1200" dirty="0"/>
        </a:p>
      </dsp:txBody>
      <dsp:txXfrm>
        <a:off x="34020" y="1582733"/>
        <a:ext cx="1652787" cy="967589"/>
      </dsp:txXfrm>
    </dsp:sp>
    <dsp:sp modelId="{92058E5E-C81A-4433-92BF-B4248ECB8FB9}">
      <dsp:nvSpPr>
        <dsp:cNvPr id="0" name=""/>
        <dsp:cNvSpPr/>
      </dsp:nvSpPr>
      <dsp:spPr>
        <a:xfrm>
          <a:off x="1888210" y="1854116"/>
          <a:ext cx="363154" cy="4248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/>
        </a:p>
      </dsp:txBody>
      <dsp:txXfrm>
        <a:off x="1888210" y="1939080"/>
        <a:ext cx="254208" cy="254894"/>
      </dsp:txXfrm>
    </dsp:sp>
    <dsp:sp modelId="{CD02E1A0-034D-44D9-917B-DE2A81C814AB}">
      <dsp:nvSpPr>
        <dsp:cNvPr id="0" name=""/>
        <dsp:cNvSpPr/>
      </dsp:nvSpPr>
      <dsp:spPr>
        <a:xfrm>
          <a:off x="2402108" y="1552630"/>
          <a:ext cx="1712993" cy="1027795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kern="1200" dirty="0" smtClean="0"/>
            <a:t>Ejercicio</a:t>
          </a:r>
          <a:endParaRPr lang="es-ES" sz="2700" kern="1200" dirty="0"/>
        </a:p>
      </dsp:txBody>
      <dsp:txXfrm>
        <a:off x="2432211" y="1582733"/>
        <a:ext cx="1652787" cy="967589"/>
      </dsp:txXfrm>
    </dsp:sp>
    <dsp:sp modelId="{B02814B5-1604-42C9-AEFE-D5431DCF7C4B}">
      <dsp:nvSpPr>
        <dsp:cNvPr id="0" name=""/>
        <dsp:cNvSpPr/>
      </dsp:nvSpPr>
      <dsp:spPr>
        <a:xfrm>
          <a:off x="4286400" y="1854116"/>
          <a:ext cx="363154" cy="4248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/>
        </a:p>
      </dsp:txBody>
      <dsp:txXfrm>
        <a:off x="4286400" y="1939080"/>
        <a:ext cx="254208" cy="254894"/>
      </dsp:txXfrm>
    </dsp:sp>
    <dsp:sp modelId="{F9FED2AA-C2CD-4959-B452-76E5CC0DD17D}">
      <dsp:nvSpPr>
        <dsp:cNvPr id="0" name=""/>
        <dsp:cNvSpPr/>
      </dsp:nvSpPr>
      <dsp:spPr>
        <a:xfrm>
          <a:off x="4800298" y="1552630"/>
          <a:ext cx="1712993" cy="1027795"/>
        </a:xfrm>
        <a:prstGeom prst="roundRect">
          <a:avLst>
            <a:gd name="adj" fmla="val 10000"/>
          </a:avLst>
        </a:prstGeom>
        <a:solidFill>
          <a:schemeClr val="accent3">
            <a:alpha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kern="1200" dirty="0" smtClean="0"/>
            <a:t>Bien Inmueble</a:t>
          </a:r>
          <a:endParaRPr lang="es-ES" sz="2700" kern="1200" dirty="0"/>
        </a:p>
      </dsp:txBody>
      <dsp:txXfrm>
        <a:off x="4830401" y="1582733"/>
        <a:ext cx="1652787" cy="967589"/>
      </dsp:txXfrm>
    </dsp:sp>
    <dsp:sp modelId="{2480FE03-1E83-4B81-9A52-209D5D2A6779}">
      <dsp:nvSpPr>
        <dsp:cNvPr id="0" name=""/>
        <dsp:cNvSpPr/>
      </dsp:nvSpPr>
      <dsp:spPr>
        <a:xfrm>
          <a:off x="6684591" y="1854116"/>
          <a:ext cx="363154" cy="4248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/>
        </a:p>
      </dsp:txBody>
      <dsp:txXfrm>
        <a:off x="6684591" y="1939080"/>
        <a:ext cx="254208" cy="254894"/>
      </dsp:txXfrm>
    </dsp:sp>
    <dsp:sp modelId="{A03A63D1-C043-482E-B856-4D6FD220D763}">
      <dsp:nvSpPr>
        <dsp:cNvPr id="0" name=""/>
        <dsp:cNvSpPr/>
      </dsp:nvSpPr>
      <dsp:spPr>
        <a:xfrm>
          <a:off x="7198488" y="1552630"/>
          <a:ext cx="1712993" cy="1027795"/>
        </a:xfrm>
        <a:prstGeom prst="roundRect">
          <a:avLst>
            <a:gd name="adj" fmla="val 10000"/>
          </a:avLst>
        </a:prstGeom>
        <a:solidFill>
          <a:schemeClr val="accent6">
            <a:alpha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kern="1200" dirty="0" smtClean="0"/>
            <a:t>Activo Físico</a:t>
          </a:r>
          <a:endParaRPr lang="es-ES" sz="2700" kern="1200" dirty="0"/>
        </a:p>
      </dsp:txBody>
      <dsp:txXfrm>
        <a:off x="7228591" y="1582733"/>
        <a:ext cx="1652787" cy="96758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DA2CA8-0542-44C1-985C-A0043D02B460}">
      <dsp:nvSpPr>
        <dsp:cNvPr id="0" name=""/>
        <dsp:cNvSpPr/>
      </dsp:nvSpPr>
      <dsp:spPr>
        <a:xfrm>
          <a:off x="2055" y="0"/>
          <a:ext cx="898871" cy="3962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700" kern="1200" dirty="0"/>
        </a:p>
      </dsp:txBody>
      <dsp:txXfrm>
        <a:off x="13660" y="11605"/>
        <a:ext cx="875661" cy="373019"/>
      </dsp:txXfrm>
    </dsp:sp>
    <dsp:sp modelId="{92058E5E-C81A-4433-92BF-B4248ECB8FB9}">
      <dsp:nvSpPr>
        <dsp:cNvPr id="0" name=""/>
        <dsp:cNvSpPr/>
      </dsp:nvSpPr>
      <dsp:spPr>
        <a:xfrm>
          <a:off x="990815" y="86654"/>
          <a:ext cx="190560" cy="2229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900" kern="1200"/>
        </a:p>
      </dsp:txBody>
      <dsp:txXfrm>
        <a:off x="990815" y="131238"/>
        <a:ext cx="133392" cy="133752"/>
      </dsp:txXfrm>
    </dsp:sp>
    <dsp:sp modelId="{CD02E1A0-034D-44D9-917B-DE2A81C814AB}">
      <dsp:nvSpPr>
        <dsp:cNvPr id="0" name=""/>
        <dsp:cNvSpPr/>
      </dsp:nvSpPr>
      <dsp:spPr>
        <a:xfrm>
          <a:off x="1260476" y="0"/>
          <a:ext cx="898871" cy="396229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Ejercicio</a:t>
          </a:r>
          <a:endParaRPr lang="es-ES" sz="1700" kern="1200" dirty="0"/>
        </a:p>
      </dsp:txBody>
      <dsp:txXfrm>
        <a:off x="1272081" y="11605"/>
        <a:ext cx="875661" cy="373019"/>
      </dsp:txXfrm>
    </dsp:sp>
    <dsp:sp modelId="{B02814B5-1604-42C9-AEFE-D5431DCF7C4B}">
      <dsp:nvSpPr>
        <dsp:cNvPr id="0" name=""/>
        <dsp:cNvSpPr/>
      </dsp:nvSpPr>
      <dsp:spPr>
        <a:xfrm>
          <a:off x="2249235" y="86654"/>
          <a:ext cx="190560" cy="2229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900" kern="1200"/>
        </a:p>
      </dsp:txBody>
      <dsp:txXfrm>
        <a:off x="2249235" y="131238"/>
        <a:ext cx="133392" cy="133752"/>
      </dsp:txXfrm>
    </dsp:sp>
    <dsp:sp modelId="{F9FED2AA-C2CD-4959-B452-76E5CC0DD17D}">
      <dsp:nvSpPr>
        <dsp:cNvPr id="0" name=""/>
        <dsp:cNvSpPr/>
      </dsp:nvSpPr>
      <dsp:spPr>
        <a:xfrm>
          <a:off x="2518897" y="0"/>
          <a:ext cx="898871" cy="396229"/>
        </a:xfrm>
        <a:prstGeom prst="roundRect">
          <a:avLst>
            <a:gd name="adj" fmla="val 10000"/>
          </a:avLst>
        </a:prstGeom>
        <a:solidFill>
          <a:schemeClr val="accent3">
            <a:alpha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700" kern="1200" dirty="0"/>
        </a:p>
      </dsp:txBody>
      <dsp:txXfrm>
        <a:off x="2530502" y="11605"/>
        <a:ext cx="875661" cy="373019"/>
      </dsp:txXfrm>
    </dsp:sp>
    <dsp:sp modelId="{2480FE03-1E83-4B81-9A52-209D5D2A6779}">
      <dsp:nvSpPr>
        <dsp:cNvPr id="0" name=""/>
        <dsp:cNvSpPr/>
      </dsp:nvSpPr>
      <dsp:spPr>
        <a:xfrm>
          <a:off x="3507656" y="86654"/>
          <a:ext cx="190560" cy="2229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900" kern="1200"/>
        </a:p>
      </dsp:txBody>
      <dsp:txXfrm>
        <a:off x="3507656" y="131238"/>
        <a:ext cx="133392" cy="133752"/>
      </dsp:txXfrm>
    </dsp:sp>
    <dsp:sp modelId="{A03A63D1-C043-482E-B856-4D6FD220D763}">
      <dsp:nvSpPr>
        <dsp:cNvPr id="0" name=""/>
        <dsp:cNvSpPr/>
      </dsp:nvSpPr>
      <dsp:spPr>
        <a:xfrm>
          <a:off x="3777318" y="0"/>
          <a:ext cx="898871" cy="396229"/>
        </a:xfrm>
        <a:prstGeom prst="roundRect">
          <a:avLst>
            <a:gd name="adj" fmla="val 10000"/>
          </a:avLst>
        </a:prstGeom>
        <a:solidFill>
          <a:schemeClr val="accent6">
            <a:alpha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700" kern="1200" dirty="0"/>
        </a:p>
      </dsp:txBody>
      <dsp:txXfrm>
        <a:off x="3788923" y="11605"/>
        <a:ext cx="875661" cy="37301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DA2CA8-0542-44C1-985C-A0043D02B460}">
      <dsp:nvSpPr>
        <dsp:cNvPr id="0" name=""/>
        <dsp:cNvSpPr/>
      </dsp:nvSpPr>
      <dsp:spPr>
        <a:xfrm>
          <a:off x="2055" y="0"/>
          <a:ext cx="898871" cy="3962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700" kern="1200" dirty="0"/>
        </a:p>
      </dsp:txBody>
      <dsp:txXfrm>
        <a:off x="13660" y="11605"/>
        <a:ext cx="875661" cy="373019"/>
      </dsp:txXfrm>
    </dsp:sp>
    <dsp:sp modelId="{92058E5E-C81A-4433-92BF-B4248ECB8FB9}">
      <dsp:nvSpPr>
        <dsp:cNvPr id="0" name=""/>
        <dsp:cNvSpPr/>
      </dsp:nvSpPr>
      <dsp:spPr>
        <a:xfrm>
          <a:off x="990815" y="86654"/>
          <a:ext cx="190560" cy="2229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900" kern="1200"/>
        </a:p>
      </dsp:txBody>
      <dsp:txXfrm>
        <a:off x="990815" y="131238"/>
        <a:ext cx="133392" cy="133752"/>
      </dsp:txXfrm>
    </dsp:sp>
    <dsp:sp modelId="{CD02E1A0-034D-44D9-917B-DE2A81C814AB}">
      <dsp:nvSpPr>
        <dsp:cNvPr id="0" name=""/>
        <dsp:cNvSpPr/>
      </dsp:nvSpPr>
      <dsp:spPr>
        <a:xfrm>
          <a:off x="1260476" y="0"/>
          <a:ext cx="898871" cy="396229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Ejercicio</a:t>
          </a:r>
          <a:endParaRPr lang="es-ES" sz="1700" kern="1200" dirty="0"/>
        </a:p>
      </dsp:txBody>
      <dsp:txXfrm>
        <a:off x="1272081" y="11605"/>
        <a:ext cx="875661" cy="373019"/>
      </dsp:txXfrm>
    </dsp:sp>
    <dsp:sp modelId="{B02814B5-1604-42C9-AEFE-D5431DCF7C4B}">
      <dsp:nvSpPr>
        <dsp:cNvPr id="0" name=""/>
        <dsp:cNvSpPr/>
      </dsp:nvSpPr>
      <dsp:spPr>
        <a:xfrm>
          <a:off x="2249235" y="86654"/>
          <a:ext cx="190560" cy="2229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900" kern="1200"/>
        </a:p>
      </dsp:txBody>
      <dsp:txXfrm>
        <a:off x="2249235" y="131238"/>
        <a:ext cx="133392" cy="133752"/>
      </dsp:txXfrm>
    </dsp:sp>
    <dsp:sp modelId="{F9FED2AA-C2CD-4959-B452-76E5CC0DD17D}">
      <dsp:nvSpPr>
        <dsp:cNvPr id="0" name=""/>
        <dsp:cNvSpPr/>
      </dsp:nvSpPr>
      <dsp:spPr>
        <a:xfrm>
          <a:off x="2518897" y="0"/>
          <a:ext cx="898871" cy="396229"/>
        </a:xfrm>
        <a:prstGeom prst="roundRect">
          <a:avLst>
            <a:gd name="adj" fmla="val 10000"/>
          </a:avLst>
        </a:prstGeom>
        <a:solidFill>
          <a:schemeClr val="accent3">
            <a:alpha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700" kern="1200" dirty="0"/>
        </a:p>
      </dsp:txBody>
      <dsp:txXfrm>
        <a:off x="2530502" y="11605"/>
        <a:ext cx="875661" cy="373019"/>
      </dsp:txXfrm>
    </dsp:sp>
    <dsp:sp modelId="{2480FE03-1E83-4B81-9A52-209D5D2A6779}">
      <dsp:nvSpPr>
        <dsp:cNvPr id="0" name=""/>
        <dsp:cNvSpPr/>
      </dsp:nvSpPr>
      <dsp:spPr>
        <a:xfrm>
          <a:off x="3507656" y="86654"/>
          <a:ext cx="190560" cy="2229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900" kern="1200"/>
        </a:p>
      </dsp:txBody>
      <dsp:txXfrm>
        <a:off x="3507656" y="131238"/>
        <a:ext cx="133392" cy="133752"/>
      </dsp:txXfrm>
    </dsp:sp>
    <dsp:sp modelId="{A03A63D1-C043-482E-B856-4D6FD220D763}">
      <dsp:nvSpPr>
        <dsp:cNvPr id="0" name=""/>
        <dsp:cNvSpPr/>
      </dsp:nvSpPr>
      <dsp:spPr>
        <a:xfrm>
          <a:off x="3777318" y="0"/>
          <a:ext cx="898871" cy="396229"/>
        </a:xfrm>
        <a:prstGeom prst="roundRect">
          <a:avLst>
            <a:gd name="adj" fmla="val 10000"/>
          </a:avLst>
        </a:prstGeom>
        <a:solidFill>
          <a:schemeClr val="accent6">
            <a:alpha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700" kern="1200" dirty="0"/>
        </a:p>
      </dsp:txBody>
      <dsp:txXfrm>
        <a:off x="3788923" y="11605"/>
        <a:ext cx="875661" cy="37301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DA2CA8-0542-44C1-985C-A0043D02B460}">
      <dsp:nvSpPr>
        <dsp:cNvPr id="0" name=""/>
        <dsp:cNvSpPr/>
      </dsp:nvSpPr>
      <dsp:spPr>
        <a:xfrm>
          <a:off x="2055" y="0"/>
          <a:ext cx="898871" cy="3962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700" kern="1200" dirty="0"/>
        </a:p>
      </dsp:txBody>
      <dsp:txXfrm>
        <a:off x="13660" y="11605"/>
        <a:ext cx="875661" cy="373019"/>
      </dsp:txXfrm>
    </dsp:sp>
    <dsp:sp modelId="{92058E5E-C81A-4433-92BF-B4248ECB8FB9}">
      <dsp:nvSpPr>
        <dsp:cNvPr id="0" name=""/>
        <dsp:cNvSpPr/>
      </dsp:nvSpPr>
      <dsp:spPr>
        <a:xfrm>
          <a:off x="990815" y="86654"/>
          <a:ext cx="190560" cy="2229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900" kern="1200"/>
        </a:p>
      </dsp:txBody>
      <dsp:txXfrm>
        <a:off x="990815" y="131238"/>
        <a:ext cx="133392" cy="133752"/>
      </dsp:txXfrm>
    </dsp:sp>
    <dsp:sp modelId="{CD02E1A0-034D-44D9-917B-DE2A81C814AB}">
      <dsp:nvSpPr>
        <dsp:cNvPr id="0" name=""/>
        <dsp:cNvSpPr/>
      </dsp:nvSpPr>
      <dsp:spPr>
        <a:xfrm>
          <a:off x="1260476" y="0"/>
          <a:ext cx="898871" cy="396229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Ejercicio</a:t>
          </a:r>
          <a:endParaRPr lang="es-ES" sz="1700" kern="1200" dirty="0"/>
        </a:p>
      </dsp:txBody>
      <dsp:txXfrm>
        <a:off x="1272081" y="11605"/>
        <a:ext cx="875661" cy="373019"/>
      </dsp:txXfrm>
    </dsp:sp>
    <dsp:sp modelId="{B02814B5-1604-42C9-AEFE-D5431DCF7C4B}">
      <dsp:nvSpPr>
        <dsp:cNvPr id="0" name=""/>
        <dsp:cNvSpPr/>
      </dsp:nvSpPr>
      <dsp:spPr>
        <a:xfrm>
          <a:off x="2249235" y="86654"/>
          <a:ext cx="190560" cy="2229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900" kern="1200"/>
        </a:p>
      </dsp:txBody>
      <dsp:txXfrm>
        <a:off x="2249235" y="131238"/>
        <a:ext cx="133392" cy="133752"/>
      </dsp:txXfrm>
    </dsp:sp>
    <dsp:sp modelId="{F9FED2AA-C2CD-4959-B452-76E5CC0DD17D}">
      <dsp:nvSpPr>
        <dsp:cNvPr id="0" name=""/>
        <dsp:cNvSpPr/>
      </dsp:nvSpPr>
      <dsp:spPr>
        <a:xfrm>
          <a:off x="2518897" y="0"/>
          <a:ext cx="898871" cy="396229"/>
        </a:xfrm>
        <a:prstGeom prst="roundRect">
          <a:avLst>
            <a:gd name="adj" fmla="val 10000"/>
          </a:avLst>
        </a:prstGeom>
        <a:solidFill>
          <a:schemeClr val="accent3">
            <a:alpha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700" kern="1200" dirty="0"/>
        </a:p>
      </dsp:txBody>
      <dsp:txXfrm>
        <a:off x="2530502" y="11605"/>
        <a:ext cx="875661" cy="373019"/>
      </dsp:txXfrm>
    </dsp:sp>
    <dsp:sp modelId="{2480FE03-1E83-4B81-9A52-209D5D2A6779}">
      <dsp:nvSpPr>
        <dsp:cNvPr id="0" name=""/>
        <dsp:cNvSpPr/>
      </dsp:nvSpPr>
      <dsp:spPr>
        <a:xfrm>
          <a:off x="3507656" y="86654"/>
          <a:ext cx="190560" cy="2229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900" kern="1200"/>
        </a:p>
      </dsp:txBody>
      <dsp:txXfrm>
        <a:off x="3507656" y="131238"/>
        <a:ext cx="133392" cy="133752"/>
      </dsp:txXfrm>
    </dsp:sp>
    <dsp:sp modelId="{A03A63D1-C043-482E-B856-4D6FD220D763}">
      <dsp:nvSpPr>
        <dsp:cNvPr id="0" name=""/>
        <dsp:cNvSpPr/>
      </dsp:nvSpPr>
      <dsp:spPr>
        <a:xfrm>
          <a:off x="3777318" y="0"/>
          <a:ext cx="898871" cy="396229"/>
        </a:xfrm>
        <a:prstGeom prst="roundRect">
          <a:avLst>
            <a:gd name="adj" fmla="val 10000"/>
          </a:avLst>
        </a:prstGeom>
        <a:solidFill>
          <a:schemeClr val="accent6">
            <a:alpha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700" kern="1200" dirty="0"/>
        </a:p>
      </dsp:txBody>
      <dsp:txXfrm>
        <a:off x="3788923" y="11605"/>
        <a:ext cx="875661" cy="373019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DA2CA8-0542-44C1-985C-A0043D02B460}">
      <dsp:nvSpPr>
        <dsp:cNvPr id="0" name=""/>
        <dsp:cNvSpPr/>
      </dsp:nvSpPr>
      <dsp:spPr>
        <a:xfrm>
          <a:off x="2055" y="0"/>
          <a:ext cx="898871" cy="3962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700" kern="1200" dirty="0"/>
        </a:p>
      </dsp:txBody>
      <dsp:txXfrm>
        <a:off x="13660" y="11605"/>
        <a:ext cx="875661" cy="373019"/>
      </dsp:txXfrm>
    </dsp:sp>
    <dsp:sp modelId="{92058E5E-C81A-4433-92BF-B4248ECB8FB9}">
      <dsp:nvSpPr>
        <dsp:cNvPr id="0" name=""/>
        <dsp:cNvSpPr/>
      </dsp:nvSpPr>
      <dsp:spPr>
        <a:xfrm>
          <a:off x="990815" y="86654"/>
          <a:ext cx="190560" cy="2229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900" kern="1200"/>
        </a:p>
      </dsp:txBody>
      <dsp:txXfrm>
        <a:off x="990815" y="131238"/>
        <a:ext cx="133392" cy="133752"/>
      </dsp:txXfrm>
    </dsp:sp>
    <dsp:sp modelId="{CD02E1A0-034D-44D9-917B-DE2A81C814AB}">
      <dsp:nvSpPr>
        <dsp:cNvPr id="0" name=""/>
        <dsp:cNvSpPr/>
      </dsp:nvSpPr>
      <dsp:spPr>
        <a:xfrm>
          <a:off x="1260476" y="0"/>
          <a:ext cx="898871" cy="396229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Ejercicio</a:t>
          </a:r>
          <a:endParaRPr lang="es-ES" sz="1700" kern="1200" dirty="0"/>
        </a:p>
      </dsp:txBody>
      <dsp:txXfrm>
        <a:off x="1272081" y="11605"/>
        <a:ext cx="875661" cy="373019"/>
      </dsp:txXfrm>
    </dsp:sp>
    <dsp:sp modelId="{B02814B5-1604-42C9-AEFE-D5431DCF7C4B}">
      <dsp:nvSpPr>
        <dsp:cNvPr id="0" name=""/>
        <dsp:cNvSpPr/>
      </dsp:nvSpPr>
      <dsp:spPr>
        <a:xfrm>
          <a:off x="2249235" y="86654"/>
          <a:ext cx="190560" cy="2229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900" kern="1200"/>
        </a:p>
      </dsp:txBody>
      <dsp:txXfrm>
        <a:off x="2249235" y="131238"/>
        <a:ext cx="133392" cy="133752"/>
      </dsp:txXfrm>
    </dsp:sp>
    <dsp:sp modelId="{F9FED2AA-C2CD-4959-B452-76E5CC0DD17D}">
      <dsp:nvSpPr>
        <dsp:cNvPr id="0" name=""/>
        <dsp:cNvSpPr/>
      </dsp:nvSpPr>
      <dsp:spPr>
        <a:xfrm>
          <a:off x="2518897" y="0"/>
          <a:ext cx="898871" cy="396229"/>
        </a:xfrm>
        <a:prstGeom prst="roundRect">
          <a:avLst>
            <a:gd name="adj" fmla="val 10000"/>
          </a:avLst>
        </a:prstGeom>
        <a:solidFill>
          <a:schemeClr val="accent3">
            <a:alpha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700" kern="1200" dirty="0"/>
        </a:p>
      </dsp:txBody>
      <dsp:txXfrm>
        <a:off x="2530502" y="11605"/>
        <a:ext cx="875661" cy="373019"/>
      </dsp:txXfrm>
    </dsp:sp>
    <dsp:sp modelId="{2480FE03-1E83-4B81-9A52-209D5D2A6779}">
      <dsp:nvSpPr>
        <dsp:cNvPr id="0" name=""/>
        <dsp:cNvSpPr/>
      </dsp:nvSpPr>
      <dsp:spPr>
        <a:xfrm>
          <a:off x="3507656" y="86654"/>
          <a:ext cx="190560" cy="2229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900" kern="1200"/>
        </a:p>
      </dsp:txBody>
      <dsp:txXfrm>
        <a:off x="3507656" y="131238"/>
        <a:ext cx="133392" cy="133752"/>
      </dsp:txXfrm>
    </dsp:sp>
    <dsp:sp modelId="{A03A63D1-C043-482E-B856-4D6FD220D763}">
      <dsp:nvSpPr>
        <dsp:cNvPr id="0" name=""/>
        <dsp:cNvSpPr/>
      </dsp:nvSpPr>
      <dsp:spPr>
        <a:xfrm>
          <a:off x="3777318" y="0"/>
          <a:ext cx="898871" cy="396229"/>
        </a:xfrm>
        <a:prstGeom prst="roundRect">
          <a:avLst>
            <a:gd name="adj" fmla="val 10000"/>
          </a:avLst>
        </a:prstGeom>
        <a:solidFill>
          <a:schemeClr val="accent6">
            <a:alpha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700" kern="1200" dirty="0"/>
        </a:p>
      </dsp:txBody>
      <dsp:txXfrm>
        <a:off x="3788923" y="11605"/>
        <a:ext cx="875661" cy="373019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DA2CA8-0542-44C1-985C-A0043D02B460}">
      <dsp:nvSpPr>
        <dsp:cNvPr id="0" name=""/>
        <dsp:cNvSpPr/>
      </dsp:nvSpPr>
      <dsp:spPr>
        <a:xfrm>
          <a:off x="2055" y="0"/>
          <a:ext cx="898871" cy="3962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700" kern="1200" dirty="0"/>
        </a:p>
      </dsp:txBody>
      <dsp:txXfrm>
        <a:off x="13660" y="11605"/>
        <a:ext cx="875661" cy="373019"/>
      </dsp:txXfrm>
    </dsp:sp>
    <dsp:sp modelId="{92058E5E-C81A-4433-92BF-B4248ECB8FB9}">
      <dsp:nvSpPr>
        <dsp:cNvPr id="0" name=""/>
        <dsp:cNvSpPr/>
      </dsp:nvSpPr>
      <dsp:spPr>
        <a:xfrm>
          <a:off x="990815" y="86654"/>
          <a:ext cx="190560" cy="2229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900" kern="1200"/>
        </a:p>
      </dsp:txBody>
      <dsp:txXfrm>
        <a:off x="990815" y="131238"/>
        <a:ext cx="133392" cy="133752"/>
      </dsp:txXfrm>
    </dsp:sp>
    <dsp:sp modelId="{CD02E1A0-034D-44D9-917B-DE2A81C814AB}">
      <dsp:nvSpPr>
        <dsp:cNvPr id="0" name=""/>
        <dsp:cNvSpPr/>
      </dsp:nvSpPr>
      <dsp:spPr>
        <a:xfrm>
          <a:off x="1260476" y="0"/>
          <a:ext cx="898871" cy="396229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Ejercicio</a:t>
          </a:r>
          <a:endParaRPr lang="es-ES" sz="1700" kern="1200" dirty="0"/>
        </a:p>
      </dsp:txBody>
      <dsp:txXfrm>
        <a:off x="1272081" y="11605"/>
        <a:ext cx="875661" cy="373019"/>
      </dsp:txXfrm>
    </dsp:sp>
    <dsp:sp modelId="{B02814B5-1604-42C9-AEFE-D5431DCF7C4B}">
      <dsp:nvSpPr>
        <dsp:cNvPr id="0" name=""/>
        <dsp:cNvSpPr/>
      </dsp:nvSpPr>
      <dsp:spPr>
        <a:xfrm>
          <a:off x="2249235" y="86654"/>
          <a:ext cx="190560" cy="2229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900" kern="1200"/>
        </a:p>
      </dsp:txBody>
      <dsp:txXfrm>
        <a:off x="2249235" y="131238"/>
        <a:ext cx="133392" cy="133752"/>
      </dsp:txXfrm>
    </dsp:sp>
    <dsp:sp modelId="{F9FED2AA-C2CD-4959-B452-76E5CC0DD17D}">
      <dsp:nvSpPr>
        <dsp:cNvPr id="0" name=""/>
        <dsp:cNvSpPr/>
      </dsp:nvSpPr>
      <dsp:spPr>
        <a:xfrm>
          <a:off x="2518897" y="0"/>
          <a:ext cx="898871" cy="396229"/>
        </a:xfrm>
        <a:prstGeom prst="roundRect">
          <a:avLst>
            <a:gd name="adj" fmla="val 10000"/>
          </a:avLst>
        </a:prstGeom>
        <a:solidFill>
          <a:schemeClr val="accent3">
            <a:alpha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700" kern="1200" dirty="0"/>
        </a:p>
      </dsp:txBody>
      <dsp:txXfrm>
        <a:off x="2530502" y="11605"/>
        <a:ext cx="875661" cy="373019"/>
      </dsp:txXfrm>
    </dsp:sp>
    <dsp:sp modelId="{2480FE03-1E83-4B81-9A52-209D5D2A6779}">
      <dsp:nvSpPr>
        <dsp:cNvPr id="0" name=""/>
        <dsp:cNvSpPr/>
      </dsp:nvSpPr>
      <dsp:spPr>
        <a:xfrm>
          <a:off x="3507656" y="86654"/>
          <a:ext cx="190560" cy="2229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900" kern="1200"/>
        </a:p>
      </dsp:txBody>
      <dsp:txXfrm>
        <a:off x="3507656" y="131238"/>
        <a:ext cx="133392" cy="133752"/>
      </dsp:txXfrm>
    </dsp:sp>
    <dsp:sp modelId="{A03A63D1-C043-482E-B856-4D6FD220D763}">
      <dsp:nvSpPr>
        <dsp:cNvPr id="0" name=""/>
        <dsp:cNvSpPr/>
      </dsp:nvSpPr>
      <dsp:spPr>
        <a:xfrm>
          <a:off x="3777318" y="0"/>
          <a:ext cx="898871" cy="396229"/>
        </a:xfrm>
        <a:prstGeom prst="roundRect">
          <a:avLst>
            <a:gd name="adj" fmla="val 10000"/>
          </a:avLst>
        </a:prstGeom>
        <a:solidFill>
          <a:schemeClr val="accent6">
            <a:alpha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700" kern="1200" dirty="0"/>
        </a:p>
      </dsp:txBody>
      <dsp:txXfrm>
        <a:off x="3788923" y="11605"/>
        <a:ext cx="875661" cy="373019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DA2CA8-0542-44C1-985C-A0043D02B460}">
      <dsp:nvSpPr>
        <dsp:cNvPr id="0" name=""/>
        <dsp:cNvSpPr/>
      </dsp:nvSpPr>
      <dsp:spPr>
        <a:xfrm>
          <a:off x="2055" y="0"/>
          <a:ext cx="898871" cy="3962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700" kern="1200" dirty="0"/>
        </a:p>
      </dsp:txBody>
      <dsp:txXfrm>
        <a:off x="13660" y="11605"/>
        <a:ext cx="875661" cy="373019"/>
      </dsp:txXfrm>
    </dsp:sp>
    <dsp:sp modelId="{92058E5E-C81A-4433-92BF-B4248ECB8FB9}">
      <dsp:nvSpPr>
        <dsp:cNvPr id="0" name=""/>
        <dsp:cNvSpPr/>
      </dsp:nvSpPr>
      <dsp:spPr>
        <a:xfrm>
          <a:off x="990815" y="86654"/>
          <a:ext cx="190560" cy="2229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900" kern="1200"/>
        </a:p>
      </dsp:txBody>
      <dsp:txXfrm>
        <a:off x="990815" y="131238"/>
        <a:ext cx="133392" cy="133752"/>
      </dsp:txXfrm>
    </dsp:sp>
    <dsp:sp modelId="{CD02E1A0-034D-44D9-917B-DE2A81C814AB}">
      <dsp:nvSpPr>
        <dsp:cNvPr id="0" name=""/>
        <dsp:cNvSpPr/>
      </dsp:nvSpPr>
      <dsp:spPr>
        <a:xfrm>
          <a:off x="1260476" y="0"/>
          <a:ext cx="898871" cy="396229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Ejercicio</a:t>
          </a:r>
          <a:endParaRPr lang="es-ES" sz="1700" kern="1200" dirty="0"/>
        </a:p>
      </dsp:txBody>
      <dsp:txXfrm>
        <a:off x="1272081" y="11605"/>
        <a:ext cx="875661" cy="373019"/>
      </dsp:txXfrm>
    </dsp:sp>
    <dsp:sp modelId="{B02814B5-1604-42C9-AEFE-D5431DCF7C4B}">
      <dsp:nvSpPr>
        <dsp:cNvPr id="0" name=""/>
        <dsp:cNvSpPr/>
      </dsp:nvSpPr>
      <dsp:spPr>
        <a:xfrm>
          <a:off x="2249235" y="86654"/>
          <a:ext cx="190560" cy="2229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900" kern="1200"/>
        </a:p>
      </dsp:txBody>
      <dsp:txXfrm>
        <a:off x="2249235" y="131238"/>
        <a:ext cx="133392" cy="133752"/>
      </dsp:txXfrm>
    </dsp:sp>
    <dsp:sp modelId="{F9FED2AA-C2CD-4959-B452-76E5CC0DD17D}">
      <dsp:nvSpPr>
        <dsp:cNvPr id="0" name=""/>
        <dsp:cNvSpPr/>
      </dsp:nvSpPr>
      <dsp:spPr>
        <a:xfrm>
          <a:off x="2518897" y="0"/>
          <a:ext cx="898871" cy="396229"/>
        </a:xfrm>
        <a:prstGeom prst="roundRect">
          <a:avLst>
            <a:gd name="adj" fmla="val 10000"/>
          </a:avLst>
        </a:prstGeom>
        <a:solidFill>
          <a:schemeClr val="accent3">
            <a:alpha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700" kern="1200" dirty="0"/>
        </a:p>
      </dsp:txBody>
      <dsp:txXfrm>
        <a:off x="2530502" y="11605"/>
        <a:ext cx="875661" cy="373019"/>
      </dsp:txXfrm>
    </dsp:sp>
    <dsp:sp modelId="{2480FE03-1E83-4B81-9A52-209D5D2A6779}">
      <dsp:nvSpPr>
        <dsp:cNvPr id="0" name=""/>
        <dsp:cNvSpPr/>
      </dsp:nvSpPr>
      <dsp:spPr>
        <a:xfrm>
          <a:off x="3507656" y="86654"/>
          <a:ext cx="190560" cy="2229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900" kern="1200"/>
        </a:p>
      </dsp:txBody>
      <dsp:txXfrm>
        <a:off x="3507656" y="131238"/>
        <a:ext cx="133392" cy="133752"/>
      </dsp:txXfrm>
    </dsp:sp>
    <dsp:sp modelId="{A03A63D1-C043-482E-B856-4D6FD220D763}">
      <dsp:nvSpPr>
        <dsp:cNvPr id="0" name=""/>
        <dsp:cNvSpPr/>
      </dsp:nvSpPr>
      <dsp:spPr>
        <a:xfrm>
          <a:off x="3777318" y="0"/>
          <a:ext cx="898871" cy="396229"/>
        </a:xfrm>
        <a:prstGeom prst="roundRect">
          <a:avLst>
            <a:gd name="adj" fmla="val 10000"/>
          </a:avLst>
        </a:prstGeom>
        <a:solidFill>
          <a:schemeClr val="accent6">
            <a:alpha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700" kern="1200" dirty="0"/>
        </a:p>
      </dsp:txBody>
      <dsp:txXfrm>
        <a:off x="3788923" y="11605"/>
        <a:ext cx="875661" cy="373019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DA2CA8-0542-44C1-985C-A0043D02B460}">
      <dsp:nvSpPr>
        <dsp:cNvPr id="0" name=""/>
        <dsp:cNvSpPr/>
      </dsp:nvSpPr>
      <dsp:spPr>
        <a:xfrm>
          <a:off x="2055" y="0"/>
          <a:ext cx="898871" cy="3962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700" kern="1200" dirty="0"/>
        </a:p>
      </dsp:txBody>
      <dsp:txXfrm>
        <a:off x="13660" y="11605"/>
        <a:ext cx="875661" cy="373019"/>
      </dsp:txXfrm>
    </dsp:sp>
    <dsp:sp modelId="{92058E5E-C81A-4433-92BF-B4248ECB8FB9}">
      <dsp:nvSpPr>
        <dsp:cNvPr id="0" name=""/>
        <dsp:cNvSpPr/>
      </dsp:nvSpPr>
      <dsp:spPr>
        <a:xfrm>
          <a:off x="990815" y="86654"/>
          <a:ext cx="190560" cy="2229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900" kern="1200"/>
        </a:p>
      </dsp:txBody>
      <dsp:txXfrm>
        <a:off x="990815" y="131238"/>
        <a:ext cx="133392" cy="133752"/>
      </dsp:txXfrm>
    </dsp:sp>
    <dsp:sp modelId="{CD02E1A0-034D-44D9-917B-DE2A81C814AB}">
      <dsp:nvSpPr>
        <dsp:cNvPr id="0" name=""/>
        <dsp:cNvSpPr/>
      </dsp:nvSpPr>
      <dsp:spPr>
        <a:xfrm>
          <a:off x="1260476" y="0"/>
          <a:ext cx="898871" cy="396229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Ejercicio</a:t>
          </a:r>
          <a:endParaRPr lang="es-ES" sz="1700" kern="1200" dirty="0"/>
        </a:p>
      </dsp:txBody>
      <dsp:txXfrm>
        <a:off x="1272081" y="11605"/>
        <a:ext cx="875661" cy="373019"/>
      </dsp:txXfrm>
    </dsp:sp>
    <dsp:sp modelId="{B02814B5-1604-42C9-AEFE-D5431DCF7C4B}">
      <dsp:nvSpPr>
        <dsp:cNvPr id="0" name=""/>
        <dsp:cNvSpPr/>
      </dsp:nvSpPr>
      <dsp:spPr>
        <a:xfrm>
          <a:off x="2249235" y="86654"/>
          <a:ext cx="190560" cy="2229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900" kern="1200"/>
        </a:p>
      </dsp:txBody>
      <dsp:txXfrm>
        <a:off x="2249235" y="131238"/>
        <a:ext cx="133392" cy="133752"/>
      </dsp:txXfrm>
    </dsp:sp>
    <dsp:sp modelId="{F9FED2AA-C2CD-4959-B452-76E5CC0DD17D}">
      <dsp:nvSpPr>
        <dsp:cNvPr id="0" name=""/>
        <dsp:cNvSpPr/>
      </dsp:nvSpPr>
      <dsp:spPr>
        <a:xfrm>
          <a:off x="2518897" y="0"/>
          <a:ext cx="898871" cy="396229"/>
        </a:xfrm>
        <a:prstGeom prst="roundRect">
          <a:avLst>
            <a:gd name="adj" fmla="val 10000"/>
          </a:avLst>
        </a:prstGeom>
        <a:solidFill>
          <a:schemeClr val="accent3">
            <a:alpha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700" kern="1200" dirty="0"/>
        </a:p>
      </dsp:txBody>
      <dsp:txXfrm>
        <a:off x="2530502" y="11605"/>
        <a:ext cx="875661" cy="373019"/>
      </dsp:txXfrm>
    </dsp:sp>
    <dsp:sp modelId="{2480FE03-1E83-4B81-9A52-209D5D2A6779}">
      <dsp:nvSpPr>
        <dsp:cNvPr id="0" name=""/>
        <dsp:cNvSpPr/>
      </dsp:nvSpPr>
      <dsp:spPr>
        <a:xfrm>
          <a:off x="3507656" y="86654"/>
          <a:ext cx="190560" cy="2229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900" kern="1200"/>
        </a:p>
      </dsp:txBody>
      <dsp:txXfrm>
        <a:off x="3507656" y="131238"/>
        <a:ext cx="133392" cy="133752"/>
      </dsp:txXfrm>
    </dsp:sp>
    <dsp:sp modelId="{A03A63D1-C043-482E-B856-4D6FD220D763}">
      <dsp:nvSpPr>
        <dsp:cNvPr id="0" name=""/>
        <dsp:cNvSpPr/>
      </dsp:nvSpPr>
      <dsp:spPr>
        <a:xfrm>
          <a:off x="3777318" y="0"/>
          <a:ext cx="898871" cy="396229"/>
        </a:xfrm>
        <a:prstGeom prst="roundRect">
          <a:avLst>
            <a:gd name="adj" fmla="val 10000"/>
          </a:avLst>
        </a:prstGeom>
        <a:solidFill>
          <a:schemeClr val="accent6">
            <a:alpha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700" kern="1200" dirty="0"/>
        </a:p>
      </dsp:txBody>
      <dsp:txXfrm>
        <a:off x="3788923" y="11605"/>
        <a:ext cx="875661" cy="373019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DA2CA8-0542-44C1-985C-A0043D02B460}">
      <dsp:nvSpPr>
        <dsp:cNvPr id="0" name=""/>
        <dsp:cNvSpPr/>
      </dsp:nvSpPr>
      <dsp:spPr>
        <a:xfrm>
          <a:off x="2055" y="0"/>
          <a:ext cx="898871" cy="3962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700" kern="1200" dirty="0"/>
        </a:p>
      </dsp:txBody>
      <dsp:txXfrm>
        <a:off x="13660" y="11605"/>
        <a:ext cx="875661" cy="373019"/>
      </dsp:txXfrm>
    </dsp:sp>
    <dsp:sp modelId="{92058E5E-C81A-4433-92BF-B4248ECB8FB9}">
      <dsp:nvSpPr>
        <dsp:cNvPr id="0" name=""/>
        <dsp:cNvSpPr/>
      </dsp:nvSpPr>
      <dsp:spPr>
        <a:xfrm>
          <a:off x="990815" y="86654"/>
          <a:ext cx="190560" cy="2229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900" kern="1200"/>
        </a:p>
      </dsp:txBody>
      <dsp:txXfrm>
        <a:off x="990815" y="131238"/>
        <a:ext cx="133392" cy="133752"/>
      </dsp:txXfrm>
    </dsp:sp>
    <dsp:sp modelId="{CD02E1A0-034D-44D9-917B-DE2A81C814AB}">
      <dsp:nvSpPr>
        <dsp:cNvPr id="0" name=""/>
        <dsp:cNvSpPr/>
      </dsp:nvSpPr>
      <dsp:spPr>
        <a:xfrm>
          <a:off x="1260476" y="0"/>
          <a:ext cx="898871" cy="396229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Ejercicio</a:t>
          </a:r>
          <a:endParaRPr lang="es-ES" sz="1700" kern="1200" dirty="0"/>
        </a:p>
      </dsp:txBody>
      <dsp:txXfrm>
        <a:off x="1272081" y="11605"/>
        <a:ext cx="875661" cy="373019"/>
      </dsp:txXfrm>
    </dsp:sp>
    <dsp:sp modelId="{B02814B5-1604-42C9-AEFE-D5431DCF7C4B}">
      <dsp:nvSpPr>
        <dsp:cNvPr id="0" name=""/>
        <dsp:cNvSpPr/>
      </dsp:nvSpPr>
      <dsp:spPr>
        <a:xfrm>
          <a:off x="2249235" y="86654"/>
          <a:ext cx="190560" cy="2229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900" kern="1200"/>
        </a:p>
      </dsp:txBody>
      <dsp:txXfrm>
        <a:off x="2249235" y="131238"/>
        <a:ext cx="133392" cy="133752"/>
      </dsp:txXfrm>
    </dsp:sp>
    <dsp:sp modelId="{F9FED2AA-C2CD-4959-B452-76E5CC0DD17D}">
      <dsp:nvSpPr>
        <dsp:cNvPr id="0" name=""/>
        <dsp:cNvSpPr/>
      </dsp:nvSpPr>
      <dsp:spPr>
        <a:xfrm>
          <a:off x="2518897" y="0"/>
          <a:ext cx="898871" cy="396229"/>
        </a:xfrm>
        <a:prstGeom prst="roundRect">
          <a:avLst>
            <a:gd name="adj" fmla="val 10000"/>
          </a:avLst>
        </a:prstGeom>
        <a:solidFill>
          <a:schemeClr val="accent3">
            <a:alpha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700" kern="1200" dirty="0"/>
        </a:p>
      </dsp:txBody>
      <dsp:txXfrm>
        <a:off x="2530502" y="11605"/>
        <a:ext cx="875661" cy="373019"/>
      </dsp:txXfrm>
    </dsp:sp>
    <dsp:sp modelId="{2480FE03-1E83-4B81-9A52-209D5D2A6779}">
      <dsp:nvSpPr>
        <dsp:cNvPr id="0" name=""/>
        <dsp:cNvSpPr/>
      </dsp:nvSpPr>
      <dsp:spPr>
        <a:xfrm>
          <a:off x="3507656" y="86654"/>
          <a:ext cx="190560" cy="2229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900" kern="1200"/>
        </a:p>
      </dsp:txBody>
      <dsp:txXfrm>
        <a:off x="3507656" y="131238"/>
        <a:ext cx="133392" cy="133752"/>
      </dsp:txXfrm>
    </dsp:sp>
    <dsp:sp modelId="{A03A63D1-C043-482E-B856-4D6FD220D763}">
      <dsp:nvSpPr>
        <dsp:cNvPr id="0" name=""/>
        <dsp:cNvSpPr/>
      </dsp:nvSpPr>
      <dsp:spPr>
        <a:xfrm>
          <a:off x="3777318" y="0"/>
          <a:ext cx="898871" cy="396229"/>
        </a:xfrm>
        <a:prstGeom prst="roundRect">
          <a:avLst>
            <a:gd name="adj" fmla="val 10000"/>
          </a:avLst>
        </a:prstGeom>
        <a:solidFill>
          <a:schemeClr val="accent6">
            <a:alpha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700" kern="1200" dirty="0"/>
        </a:p>
      </dsp:txBody>
      <dsp:txXfrm>
        <a:off x="3788923" y="11605"/>
        <a:ext cx="875661" cy="373019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DA2CA8-0542-44C1-985C-A0043D02B460}">
      <dsp:nvSpPr>
        <dsp:cNvPr id="0" name=""/>
        <dsp:cNvSpPr/>
      </dsp:nvSpPr>
      <dsp:spPr>
        <a:xfrm>
          <a:off x="2055" y="0"/>
          <a:ext cx="898871" cy="3962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700" kern="1200" dirty="0"/>
        </a:p>
      </dsp:txBody>
      <dsp:txXfrm>
        <a:off x="13660" y="11605"/>
        <a:ext cx="875661" cy="373019"/>
      </dsp:txXfrm>
    </dsp:sp>
    <dsp:sp modelId="{92058E5E-C81A-4433-92BF-B4248ECB8FB9}">
      <dsp:nvSpPr>
        <dsp:cNvPr id="0" name=""/>
        <dsp:cNvSpPr/>
      </dsp:nvSpPr>
      <dsp:spPr>
        <a:xfrm>
          <a:off x="990815" y="86654"/>
          <a:ext cx="190560" cy="2229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900" kern="1200"/>
        </a:p>
      </dsp:txBody>
      <dsp:txXfrm>
        <a:off x="990815" y="131238"/>
        <a:ext cx="133392" cy="133752"/>
      </dsp:txXfrm>
    </dsp:sp>
    <dsp:sp modelId="{CD02E1A0-034D-44D9-917B-DE2A81C814AB}">
      <dsp:nvSpPr>
        <dsp:cNvPr id="0" name=""/>
        <dsp:cNvSpPr/>
      </dsp:nvSpPr>
      <dsp:spPr>
        <a:xfrm>
          <a:off x="1260476" y="0"/>
          <a:ext cx="898871" cy="396229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Ejercicio</a:t>
          </a:r>
          <a:endParaRPr lang="es-ES" sz="1700" kern="1200" dirty="0"/>
        </a:p>
      </dsp:txBody>
      <dsp:txXfrm>
        <a:off x="1272081" y="11605"/>
        <a:ext cx="875661" cy="373019"/>
      </dsp:txXfrm>
    </dsp:sp>
    <dsp:sp modelId="{B02814B5-1604-42C9-AEFE-D5431DCF7C4B}">
      <dsp:nvSpPr>
        <dsp:cNvPr id="0" name=""/>
        <dsp:cNvSpPr/>
      </dsp:nvSpPr>
      <dsp:spPr>
        <a:xfrm>
          <a:off x="2249235" y="86654"/>
          <a:ext cx="190560" cy="2229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900" kern="1200"/>
        </a:p>
      </dsp:txBody>
      <dsp:txXfrm>
        <a:off x="2249235" y="131238"/>
        <a:ext cx="133392" cy="133752"/>
      </dsp:txXfrm>
    </dsp:sp>
    <dsp:sp modelId="{F9FED2AA-C2CD-4959-B452-76E5CC0DD17D}">
      <dsp:nvSpPr>
        <dsp:cNvPr id="0" name=""/>
        <dsp:cNvSpPr/>
      </dsp:nvSpPr>
      <dsp:spPr>
        <a:xfrm>
          <a:off x="2518897" y="0"/>
          <a:ext cx="898871" cy="396229"/>
        </a:xfrm>
        <a:prstGeom prst="roundRect">
          <a:avLst>
            <a:gd name="adj" fmla="val 10000"/>
          </a:avLst>
        </a:prstGeom>
        <a:solidFill>
          <a:schemeClr val="accent3">
            <a:alpha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700" kern="1200" dirty="0"/>
        </a:p>
      </dsp:txBody>
      <dsp:txXfrm>
        <a:off x="2530502" y="11605"/>
        <a:ext cx="875661" cy="373019"/>
      </dsp:txXfrm>
    </dsp:sp>
    <dsp:sp modelId="{2480FE03-1E83-4B81-9A52-209D5D2A6779}">
      <dsp:nvSpPr>
        <dsp:cNvPr id="0" name=""/>
        <dsp:cNvSpPr/>
      </dsp:nvSpPr>
      <dsp:spPr>
        <a:xfrm>
          <a:off x="3507656" y="86654"/>
          <a:ext cx="190560" cy="2229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900" kern="1200"/>
        </a:p>
      </dsp:txBody>
      <dsp:txXfrm>
        <a:off x="3507656" y="131238"/>
        <a:ext cx="133392" cy="133752"/>
      </dsp:txXfrm>
    </dsp:sp>
    <dsp:sp modelId="{A03A63D1-C043-482E-B856-4D6FD220D763}">
      <dsp:nvSpPr>
        <dsp:cNvPr id="0" name=""/>
        <dsp:cNvSpPr/>
      </dsp:nvSpPr>
      <dsp:spPr>
        <a:xfrm>
          <a:off x="3777318" y="0"/>
          <a:ext cx="898871" cy="396229"/>
        </a:xfrm>
        <a:prstGeom prst="roundRect">
          <a:avLst>
            <a:gd name="adj" fmla="val 10000"/>
          </a:avLst>
        </a:prstGeom>
        <a:solidFill>
          <a:schemeClr val="accent6">
            <a:alpha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700" kern="1200" dirty="0"/>
        </a:p>
      </dsp:txBody>
      <dsp:txXfrm>
        <a:off x="3788923" y="11605"/>
        <a:ext cx="875661" cy="3730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DA2CA8-0542-44C1-985C-A0043D02B460}">
      <dsp:nvSpPr>
        <dsp:cNvPr id="0" name=""/>
        <dsp:cNvSpPr/>
      </dsp:nvSpPr>
      <dsp:spPr>
        <a:xfrm>
          <a:off x="3917" y="352332"/>
          <a:ext cx="1712993" cy="10277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kern="1200" dirty="0" smtClean="0"/>
            <a:t>Inicio</a:t>
          </a:r>
          <a:endParaRPr lang="es-ES" sz="2700" kern="1200" dirty="0"/>
        </a:p>
      </dsp:txBody>
      <dsp:txXfrm>
        <a:off x="34020" y="382435"/>
        <a:ext cx="1652787" cy="967589"/>
      </dsp:txXfrm>
    </dsp:sp>
    <dsp:sp modelId="{92058E5E-C81A-4433-92BF-B4248ECB8FB9}">
      <dsp:nvSpPr>
        <dsp:cNvPr id="0" name=""/>
        <dsp:cNvSpPr/>
      </dsp:nvSpPr>
      <dsp:spPr>
        <a:xfrm>
          <a:off x="1888210" y="653818"/>
          <a:ext cx="363154" cy="4248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/>
        </a:p>
      </dsp:txBody>
      <dsp:txXfrm>
        <a:off x="1888210" y="738782"/>
        <a:ext cx="254208" cy="254894"/>
      </dsp:txXfrm>
    </dsp:sp>
    <dsp:sp modelId="{CD02E1A0-034D-44D9-917B-DE2A81C814AB}">
      <dsp:nvSpPr>
        <dsp:cNvPr id="0" name=""/>
        <dsp:cNvSpPr/>
      </dsp:nvSpPr>
      <dsp:spPr>
        <a:xfrm>
          <a:off x="2402108" y="352332"/>
          <a:ext cx="1712993" cy="1027795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kern="1200" dirty="0" smtClean="0"/>
            <a:t>Ejercicio</a:t>
          </a:r>
          <a:endParaRPr lang="es-ES" sz="2700" kern="1200" dirty="0"/>
        </a:p>
      </dsp:txBody>
      <dsp:txXfrm>
        <a:off x="2432211" y="382435"/>
        <a:ext cx="1652787" cy="967589"/>
      </dsp:txXfrm>
    </dsp:sp>
    <dsp:sp modelId="{B02814B5-1604-42C9-AEFE-D5431DCF7C4B}">
      <dsp:nvSpPr>
        <dsp:cNvPr id="0" name=""/>
        <dsp:cNvSpPr/>
      </dsp:nvSpPr>
      <dsp:spPr>
        <a:xfrm>
          <a:off x="4286400" y="653818"/>
          <a:ext cx="363154" cy="4248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/>
        </a:p>
      </dsp:txBody>
      <dsp:txXfrm>
        <a:off x="4286400" y="738782"/>
        <a:ext cx="254208" cy="254894"/>
      </dsp:txXfrm>
    </dsp:sp>
    <dsp:sp modelId="{F9FED2AA-C2CD-4959-B452-76E5CC0DD17D}">
      <dsp:nvSpPr>
        <dsp:cNvPr id="0" name=""/>
        <dsp:cNvSpPr/>
      </dsp:nvSpPr>
      <dsp:spPr>
        <a:xfrm>
          <a:off x="4800298" y="352332"/>
          <a:ext cx="1712993" cy="1027795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kern="1200" dirty="0" smtClean="0"/>
            <a:t>Bien Inmueble</a:t>
          </a:r>
          <a:endParaRPr lang="es-ES" sz="2700" kern="1200" dirty="0"/>
        </a:p>
      </dsp:txBody>
      <dsp:txXfrm>
        <a:off x="4830401" y="382435"/>
        <a:ext cx="1652787" cy="967589"/>
      </dsp:txXfrm>
    </dsp:sp>
    <dsp:sp modelId="{2480FE03-1E83-4B81-9A52-209D5D2A6779}">
      <dsp:nvSpPr>
        <dsp:cNvPr id="0" name=""/>
        <dsp:cNvSpPr/>
      </dsp:nvSpPr>
      <dsp:spPr>
        <a:xfrm>
          <a:off x="6684591" y="653818"/>
          <a:ext cx="363154" cy="4248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/>
        </a:p>
      </dsp:txBody>
      <dsp:txXfrm>
        <a:off x="6684591" y="738782"/>
        <a:ext cx="254208" cy="254894"/>
      </dsp:txXfrm>
    </dsp:sp>
    <dsp:sp modelId="{A03A63D1-C043-482E-B856-4D6FD220D763}">
      <dsp:nvSpPr>
        <dsp:cNvPr id="0" name=""/>
        <dsp:cNvSpPr/>
      </dsp:nvSpPr>
      <dsp:spPr>
        <a:xfrm>
          <a:off x="7198488" y="352332"/>
          <a:ext cx="1712993" cy="1027795"/>
        </a:xfrm>
        <a:prstGeom prst="roundRect">
          <a:avLst>
            <a:gd name="adj" fmla="val 10000"/>
          </a:avLst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kern="1200" dirty="0" smtClean="0"/>
            <a:t>Activo Físico</a:t>
          </a:r>
          <a:endParaRPr lang="es-ES" sz="2700" kern="1200" dirty="0"/>
        </a:p>
      </dsp:txBody>
      <dsp:txXfrm>
        <a:off x="7228591" y="382435"/>
        <a:ext cx="1652787" cy="967589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DA2CA8-0542-44C1-985C-A0043D02B460}">
      <dsp:nvSpPr>
        <dsp:cNvPr id="0" name=""/>
        <dsp:cNvSpPr/>
      </dsp:nvSpPr>
      <dsp:spPr>
        <a:xfrm>
          <a:off x="2055" y="0"/>
          <a:ext cx="898871" cy="3962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700" kern="1200" dirty="0"/>
        </a:p>
      </dsp:txBody>
      <dsp:txXfrm>
        <a:off x="13660" y="11605"/>
        <a:ext cx="875661" cy="373019"/>
      </dsp:txXfrm>
    </dsp:sp>
    <dsp:sp modelId="{92058E5E-C81A-4433-92BF-B4248ECB8FB9}">
      <dsp:nvSpPr>
        <dsp:cNvPr id="0" name=""/>
        <dsp:cNvSpPr/>
      </dsp:nvSpPr>
      <dsp:spPr>
        <a:xfrm>
          <a:off x="990815" y="86654"/>
          <a:ext cx="190560" cy="2229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900" kern="1200"/>
        </a:p>
      </dsp:txBody>
      <dsp:txXfrm>
        <a:off x="990815" y="131238"/>
        <a:ext cx="133392" cy="133752"/>
      </dsp:txXfrm>
    </dsp:sp>
    <dsp:sp modelId="{CD02E1A0-034D-44D9-917B-DE2A81C814AB}">
      <dsp:nvSpPr>
        <dsp:cNvPr id="0" name=""/>
        <dsp:cNvSpPr/>
      </dsp:nvSpPr>
      <dsp:spPr>
        <a:xfrm>
          <a:off x="1260476" y="0"/>
          <a:ext cx="898871" cy="396229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Ejercicio</a:t>
          </a:r>
          <a:endParaRPr lang="es-ES" sz="1700" kern="1200" dirty="0"/>
        </a:p>
      </dsp:txBody>
      <dsp:txXfrm>
        <a:off x="1272081" y="11605"/>
        <a:ext cx="875661" cy="373019"/>
      </dsp:txXfrm>
    </dsp:sp>
    <dsp:sp modelId="{B02814B5-1604-42C9-AEFE-D5431DCF7C4B}">
      <dsp:nvSpPr>
        <dsp:cNvPr id="0" name=""/>
        <dsp:cNvSpPr/>
      </dsp:nvSpPr>
      <dsp:spPr>
        <a:xfrm>
          <a:off x="2249235" y="86654"/>
          <a:ext cx="190560" cy="2229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900" kern="1200"/>
        </a:p>
      </dsp:txBody>
      <dsp:txXfrm>
        <a:off x="2249235" y="131238"/>
        <a:ext cx="133392" cy="133752"/>
      </dsp:txXfrm>
    </dsp:sp>
    <dsp:sp modelId="{F9FED2AA-C2CD-4959-B452-76E5CC0DD17D}">
      <dsp:nvSpPr>
        <dsp:cNvPr id="0" name=""/>
        <dsp:cNvSpPr/>
      </dsp:nvSpPr>
      <dsp:spPr>
        <a:xfrm>
          <a:off x="2518897" y="0"/>
          <a:ext cx="898871" cy="396229"/>
        </a:xfrm>
        <a:prstGeom prst="roundRect">
          <a:avLst>
            <a:gd name="adj" fmla="val 10000"/>
          </a:avLst>
        </a:prstGeom>
        <a:solidFill>
          <a:schemeClr val="accent3">
            <a:alpha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700" kern="1200" dirty="0"/>
        </a:p>
      </dsp:txBody>
      <dsp:txXfrm>
        <a:off x="2530502" y="11605"/>
        <a:ext cx="875661" cy="373019"/>
      </dsp:txXfrm>
    </dsp:sp>
    <dsp:sp modelId="{2480FE03-1E83-4B81-9A52-209D5D2A6779}">
      <dsp:nvSpPr>
        <dsp:cNvPr id="0" name=""/>
        <dsp:cNvSpPr/>
      </dsp:nvSpPr>
      <dsp:spPr>
        <a:xfrm>
          <a:off x="3507656" y="86654"/>
          <a:ext cx="190560" cy="2229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900" kern="1200"/>
        </a:p>
      </dsp:txBody>
      <dsp:txXfrm>
        <a:off x="3507656" y="131238"/>
        <a:ext cx="133392" cy="133752"/>
      </dsp:txXfrm>
    </dsp:sp>
    <dsp:sp modelId="{A03A63D1-C043-482E-B856-4D6FD220D763}">
      <dsp:nvSpPr>
        <dsp:cNvPr id="0" name=""/>
        <dsp:cNvSpPr/>
      </dsp:nvSpPr>
      <dsp:spPr>
        <a:xfrm>
          <a:off x="3777318" y="0"/>
          <a:ext cx="898871" cy="396229"/>
        </a:xfrm>
        <a:prstGeom prst="roundRect">
          <a:avLst>
            <a:gd name="adj" fmla="val 10000"/>
          </a:avLst>
        </a:prstGeom>
        <a:solidFill>
          <a:schemeClr val="accent6">
            <a:alpha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700" kern="1200" dirty="0"/>
        </a:p>
      </dsp:txBody>
      <dsp:txXfrm>
        <a:off x="3788923" y="11605"/>
        <a:ext cx="875661" cy="373019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DA2CA8-0542-44C1-985C-A0043D02B460}">
      <dsp:nvSpPr>
        <dsp:cNvPr id="0" name=""/>
        <dsp:cNvSpPr/>
      </dsp:nvSpPr>
      <dsp:spPr>
        <a:xfrm>
          <a:off x="2055" y="0"/>
          <a:ext cx="898871" cy="3962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700" kern="1200" dirty="0"/>
        </a:p>
      </dsp:txBody>
      <dsp:txXfrm>
        <a:off x="13660" y="11605"/>
        <a:ext cx="875661" cy="373019"/>
      </dsp:txXfrm>
    </dsp:sp>
    <dsp:sp modelId="{92058E5E-C81A-4433-92BF-B4248ECB8FB9}">
      <dsp:nvSpPr>
        <dsp:cNvPr id="0" name=""/>
        <dsp:cNvSpPr/>
      </dsp:nvSpPr>
      <dsp:spPr>
        <a:xfrm>
          <a:off x="990815" y="86654"/>
          <a:ext cx="190560" cy="2229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900" kern="1200"/>
        </a:p>
      </dsp:txBody>
      <dsp:txXfrm>
        <a:off x="990815" y="131238"/>
        <a:ext cx="133392" cy="133752"/>
      </dsp:txXfrm>
    </dsp:sp>
    <dsp:sp modelId="{CD02E1A0-034D-44D9-917B-DE2A81C814AB}">
      <dsp:nvSpPr>
        <dsp:cNvPr id="0" name=""/>
        <dsp:cNvSpPr/>
      </dsp:nvSpPr>
      <dsp:spPr>
        <a:xfrm>
          <a:off x="1260476" y="0"/>
          <a:ext cx="898871" cy="396229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Ejercicio</a:t>
          </a:r>
          <a:endParaRPr lang="es-ES" sz="1700" kern="1200" dirty="0"/>
        </a:p>
      </dsp:txBody>
      <dsp:txXfrm>
        <a:off x="1272081" y="11605"/>
        <a:ext cx="875661" cy="373019"/>
      </dsp:txXfrm>
    </dsp:sp>
    <dsp:sp modelId="{B02814B5-1604-42C9-AEFE-D5431DCF7C4B}">
      <dsp:nvSpPr>
        <dsp:cNvPr id="0" name=""/>
        <dsp:cNvSpPr/>
      </dsp:nvSpPr>
      <dsp:spPr>
        <a:xfrm>
          <a:off x="2249235" y="86654"/>
          <a:ext cx="190560" cy="2229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900" kern="1200"/>
        </a:p>
      </dsp:txBody>
      <dsp:txXfrm>
        <a:off x="2249235" y="131238"/>
        <a:ext cx="133392" cy="133752"/>
      </dsp:txXfrm>
    </dsp:sp>
    <dsp:sp modelId="{F9FED2AA-C2CD-4959-B452-76E5CC0DD17D}">
      <dsp:nvSpPr>
        <dsp:cNvPr id="0" name=""/>
        <dsp:cNvSpPr/>
      </dsp:nvSpPr>
      <dsp:spPr>
        <a:xfrm>
          <a:off x="2518897" y="0"/>
          <a:ext cx="898871" cy="396229"/>
        </a:xfrm>
        <a:prstGeom prst="roundRect">
          <a:avLst>
            <a:gd name="adj" fmla="val 10000"/>
          </a:avLst>
        </a:prstGeom>
        <a:solidFill>
          <a:schemeClr val="accent3">
            <a:alpha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700" kern="1200" dirty="0"/>
        </a:p>
      </dsp:txBody>
      <dsp:txXfrm>
        <a:off x="2530502" y="11605"/>
        <a:ext cx="875661" cy="373019"/>
      </dsp:txXfrm>
    </dsp:sp>
    <dsp:sp modelId="{2480FE03-1E83-4B81-9A52-209D5D2A6779}">
      <dsp:nvSpPr>
        <dsp:cNvPr id="0" name=""/>
        <dsp:cNvSpPr/>
      </dsp:nvSpPr>
      <dsp:spPr>
        <a:xfrm>
          <a:off x="3507656" y="86654"/>
          <a:ext cx="190560" cy="2229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900" kern="1200"/>
        </a:p>
      </dsp:txBody>
      <dsp:txXfrm>
        <a:off x="3507656" y="131238"/>
        <a:ext cx="133392" cy="133752"/>
      </dsp:txXfrm>
    </dsp:sp>
    <dsp:sp modelId="{A03A63D1-C043-482E-B856-4D6FD220D763}">
      <dsp:nvSpPr>
        <dsp:cNvPr id="0" name=""/>
        <dsp:cNvSpPr/>
      </dsp:nvSpPr>
      <dsp:spPr>
        <a:xfrm>
          <a:off x="3777318" y="0"/>
          <a:ext cx="898871" cy="396229"/>
        </a:xfrm>
        <a:prstGeom prst="roundRect">
          <a:avLst>
            <a:gd name="adj" fmla="val 10000"/>
          </a:avLst>
        </a:prstGeom>
        <a:solidFill>
          <a:schemeClr val="accent6">
            <a:alpha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700" kern="1200" dirty="0"/>
        </a:p>
      </dsp:txBody>
      <dsp:txXfrm>
        <a:off x="3788923" y="11605"/>
        <a:ext cx="875661" cy="373019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DA2CA8-0542-44C1-985C-A0043D02B460}">
      <dsp:nvSpPr>
        <dsp:cNvPr id="0" name=""/>
        <dsp:cNvSpPr/>
      </dsp:nvSpPr>
      <dsp:spPr>
        <a:xfrm>
          <a:off x="2055" y="0"/>
          <a:ext cx="898871" cy="3962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700" kern="1200" dirty="0"/>
        </a:p>
      </dsp:txBody>
      <dsp:txXfrm>
        <a:off x="13660" y="11605"/>
        <a:ext cx="875661" cy="373019"/>
      </dsp:txXfrm>
    </dsp:sp>
    <dsp:sp modelId="{92058E5E-C81A-4433-92BF-B4248ECB8FB9}">
      <dsp:nvSpPr>
        <dsp:cNvPr id="0" name=""/>
        <dsp:cNvSpPr/>
      </dsp:nvSpPr>
      <dsp:spPr>
        <a:xfrm>
          <a:off x="990815" y="86654"/>
          <a:ext cx="190560" cy="2229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900" kern="1200"/>
        </a:p>
      </dsp:txBody>
      <dsp:txXfrm>
        <a:off x="990815" y="131238"/>
        <a:ext cx="133392" cy="133752"/>
      </dsp:txXfrm>
    </dsp:sp>
    <dsp:sp modelId="{CD02E1A0-034D-44D9-917B-DE2A81C814AB}">
      <dsp:nvSpPr>
        <dsp:cNvPr id="0" name=""/>
        <dsp:cNvSpPr/>
      </dsp:nvSpPr>
      <dsp:spPr>
        <a:xfrm>
          <a:off x="1260476" y="0"/>
          <a:ext cx="898871" cy="396229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Ejercicio</a:t>
          </a:r>
          <a:endParaRPr lang="es-ES" sz="1700" kern="1200" dirty="0"/>
        </a:p>
      </dsp:txBody>
      <dsp:txXfrm>
        <a:off x="1272081" y="11605"/>
        <a:ext cx="875661" cy="373019"/>
      </dsp:txXfrm>
    </dsp:sp>
    <dsp:sp modelId="{B02814B5-1604-42C9-AEFE-D5431DCF7C4B}">
      <dsp:nvSpPr>
        <dsp:cNvPr id="0" name=""/>
        <dsp:cNvSpPr/>
      </dsp:nvSpPr>
      <dsp:spPr>
        <a:xfrm>
          <a:off x="2249235" y="86654"/>
          <a:ext cx="190560" cy="2229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900" kern="1200"/>
        </a:p>
      </dsp:txBody>
      <dsp:txXfrm>
        <a:off x="2249235" y="131238"/>
        <a:ext cx="133392" cy="133752"/>
      </dsp:txXfrm>
    </dsp:sp>
    <dsp:sp modelId="{F9FED2AA-C2CD-4959-B452-76E5CC0DD17D}">
      <dsp:nvSpPr>
        <dsp:cNvPr id="0" name=""/>
        <dsp:cNvSpPr/>
      </dsp:nvSpPr>
      <dsp:spPr>
        <a:xfrm>
          <a:off x="2518897" y="0"/>
          <a:ext cx="898871" cy="396229"/>
        </a:xfrm>
        <a:prstGeom prst="roundRect">
          <a:avLst>
            <a:gd name="adj" fmla="val 10000"/>
          </a:avLst>
        </a:prstGeom>
        <a:solidFill>
          <a:schemeClr val="accent3">
            <a:alpha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700" kern="1200" dirty="0"/>
        </a:p>
      </dsp:txBody>
      <dsp:txXfrm>
        <a:off x="2530502" y="11605"/>
        <a:ext cx="875661" cy="373019"/>
      </dsp:txXfrm>
    </dsp:sp>
    <dsp:sp modelId="{2480FE03-1E83-4B81-9A52-209D5D2A6779}">
      <dsp:nvSpPr>
        <dsp:cNvPr id="0" name=""/>
        <dsp:cNvSpPr/>
      </dsp:nvSpPr>
      <dsp:spPr>
        <a:xfrm>
          <a:off x="3507656" y="86654"/>
          <a:ext cx="190560" cy="2229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900" kern="1200"/>
        </a:p>
      </dsp:txBody>
      <dsp:txXfrm>
        <a:off x="3507656" y="131238"/>
        <a:ext cx="133392" cy="133752"/>
      </dsp:txXfrm>
    </dsp:sp>
    <dsp:sp modelId="{A03A63D1-C043-482E-B856-4D6FD220D763}">
      <dsp:nvSpPr>
        <dsp:cNvPr id="0" name=""/>
        <dsp:cNvSpPr/>
      </dsp:nvSpPr>
      <dsp:spPr>
        <a:xfrm>
          <a:off x="3777318" y="0"/>
          <a:ext cx="898871" cy="396229"/>
        </a:xfrm>
        <a:prstGeom prst="roundRect">
          <a:avLst>
            <a:gd name="adj" fmla="val 10000"/>
          </a:avLst>
        </a:prstGeom>
        <a:solidFill>
          <a:schemeClr val="accent6">
            <a:alpha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700" kern="1200" dirty="0"/>
        </a:p>
      </dsp:txBody>
      <dsp:txXfrm>
        <a:off x="3788923" y="11605"/>
        <a:ext cx="875661" cy="373019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DA2CA8-0542-44C1-985C-A0043D02B460}">
      <dsp:nvSpPr>
        <dsp:cNvPr id="0" name=""/>
        <dsp:cNvSpPr/>
      </dsp:nvSpPr>
      <dsp:spPr>
        <a:xfrm>
          <a:off x="2055" y="0"/>
          <a:ext cx="898871" cy="3962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700" kern="1200" dirty="0"/>
        </a:p>
      </dsp:txBody>
      <dsp:txXfrm>
        <a:off x="13660" y="11605"/>
        <a:ext cx="875661" cy="373019"/>
      </dsp:txXfrm>
    </dsp:sp>
    <dsp:sp modelId="{92058E5E-C81A-4433-92BF-B4248ECB8FB9}">
      <dsp:nvSpPr>
        <dsp:cNvPr id="0" name=""/>
        <dsp:cNvSpPr/>
      </dsp:nvSpPr>
      <dsp:spPr>
        <a:xfrm>
          <a:off x="990815" y="86654"/>
          <a:ext cx="190560" cy="2229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900" kern="1200"/>
        </a:p>
      </dsp:txBody>
      <dsp:txXfrm>
        <a:off x="990815" y="131238"/>
        <a:ext cx="133392" cy="133752"/>
      </dsp:txXfrm>
    </dsp:sp>
    <dsp:sp modelId="{CD02E1A0-034D-44D9-917B-DE2A81C814AB}">
      <dsp:nvSpPr>
        <dsp:cNvPr id="0" name=""/>
        <dsp:cNvSpPr/>
      </dsp:nvSpPr>
      <dsp:spPr>
        <a:xfrm>
          <a:off x="1260476" y="0"/>
          <a:ext cx="898871" cy="396229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Ejercicio</a:t>
          </a:r>
          <a:endParaRPr lang="es-ES" sz="1700" kern="1200" dirty="0"/>
        </a:p>
      </dsp:txBody>
      <dsp:txXfrm>
        <a:off x="1272081" y="11605"/>
        <a:ext cx="875661" cy="373019"/>
      </dsp:txXfrm>
    </dsp:sp>
    <dsp:sp modelId="{B02814B5-1604-42C9-AEFE-D5431DCF7C4B}">
      <dsp:nvSpPr>
        <dsp:cNvPr id="0" name=""/>
        <dsp:cNvSpPr/>
      </dsp:nvSpPr>
      <dsp:spPr>
        <a:xfrm>
          <a:off x="2249235" y="86654"/>
          <a:ext cx="190560" cy="2229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900" kern="1200"/>
        </a:p>
      </dsp:txBody>
      <dsp:txXfrm>
        <a:off x="2249235" y="131238"/>
        <a:ext cx="133392" cy="133752"/>
      </dsp:txXfrm>
    </dsp:sp>
    <dsp:sp modelId="{F9FED2AA-C2CD-4959-B452-76E5CC0DD17D}">
      <dsp:nvSpPr>
        <dsp:cNvPr id="0" name=""/>
        <dsp:cNvSpPr/>
      </dsp:nvSpPr>
      <dsp:spPr>
        <a:xfrm>
          <a:off x="2518897" y="0"/>
          <a:ext cx="898871" cy="396229"/>
        </a:xfrm>
        <a:prstGeom prst="roundRect">
          <a:avLst>
            <a:gd name="adj" fmla="val 10000"/>
          </a:avLst>
        </a:prstGeom>
        <a:solidFill>
          <a:schemeClr val="accent3">
            <a:alpha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700" kern="1200" dirty="0"/>
        </a:p>
      </dsp:txBody>
      <dsp:txXfrm>
        <a:off x="2530502" y="11605"/>
        <a:ext cx="875661" cy="373019"/>
      </dsp:txXfrm>
    </dsp:sp>
    <dsp:sp modelId="{2480FE03-1E83-4B81-9A52-209D5D2A6779}">
      <dsp:nvSpPr>
        <dsp:cNvPr id="0" name=""/>
        <dsp:cNvSpPr/>
      </dsp:nvSpPr>
      <dsp:spPr>
        <a:xfrm>
          <a:off x="3507656" y="86654"/>
          <a:ext cx="190560" cy="2229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900" kern="1200"/>
        </a:p>
      </dsp:txBody>
      <dsp:txXfrm>
        <a:off x="3507656" y="131238"/>
        <a:ext cx="133392" cy="133752"/>
      </dsp:txXfrm>
    </dsp:sp>
    <dsp:sp modelId="{A03A63D1-C043-482E-B856-4D6FD220D763}">
      <dsp:nvSpPr>
        <dsp:cNvPr id="0" name=""/>
        <dsp:cNvSpPr/>
      </dsp:nvSpPr>
      <dsp:spPr>
        <a:xfrm>
          <a:off x="3777318" y="0"/>
          <a:ext cx="898871" cy="396229"/>
        </a:xfrm>
        <a:prstGeom prst="roundRect">
          <a:avLst>
            <a:gd name="adj" fmla="val 10000"/>
          </a:avLst>
        </a:prstGeom>
        <a:solidFill>
          <a:schemeClr val="accent6">
            <a:alpha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700" kern="1200" dirty="0"/>
        </a:p>
      </dsp:txBody>
      <dsp:txXfrm>
        <a:off x="3788923" y="11605"/>
        <a:ext cx="875661" cy="373019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DA2CA8-0542-44C1-985C-A0043D02B460}">
      <dsp:nvSpPr>
        <dsp:cNvPr id="0" name=""/>
        <dsp:cNvSpPr/>
      </dsp:nvSpPr>
      <dsp:spPr>
        <a:xfrm>
          <a:off x="2055" y="0"/>
          <a:ext cx="898871" cy="3962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700" kern="1200" dirty="0"/>
        </a:p>
      </dsp:txBody>
      <dsp:txXfrm>
        <a:off x="13660" y="11605"/>
        <a:ext cx="875661" cy="373019"/>
      </dsp:txXfrm>
    </dsp:sp>
    <dsp:sp modelId="{92058E5E-C81A-4433-92BF-B4248ECB8FB9}">
      <dsp:nvSpPr>
        <dsp:cNvPr id="0" name=""/>
        <dsp:cNvSpPr/>
      </dsp:nvSpPr>
      <dsp:spPr>
        <a:xfrm>
          <a:off x="990815" y="86654"/>
          <a:ext cx="190560" cy="2229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900" kern="1200"/>
        </a:p>
      </dsp:txBody>
      <dsp:txXfrm>
        <a:off x="990815" y="131238"/>
        <a:ext cx="133392" cy="133752"/>
      </dsp:txXfrm>
    </dsp:sp>
    <dsp:sp modelId="{CD02E1A0-034D-44D9-917B-DE2A81C814AB}">
      <dsp:nvSpPr>
        <dsp:cNvPr id="0" name=""/>
        <dsp:cNvSpPr/>
      </dsp:nvSpPr>
      <dsp:spPr>
        <a:xfrm>
          <a:off x="1260476" y="0"/>
          <a:ext cx="898871" cy="396229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Ejercicio</a:t>
          </a:r>
          <a:endParaRPr lang="es-ES" sz="1700" kern="1200" dirty="0"/>
        </a:p>
      </dsp:txBody>
      <dsp:txXfrm>
        <a:off x="1272081" y="11605"/>
        <a:ext cx="875661" cy="373019"/>
      </dsp:txXfrm>
    </dsp:sp>
    <dsp:sp modelId="{B02814B5-1604-42C9-AEFE-D5431DCF7C4B}">
      <dsp:nvSpPr>
        <dsp:cNvPr id="0" name=""/>
        <dsp:cNvSpPr/>
      </dsp:nvSpPr>
      <dsp:spPr>
        <a:xfrm>
          <a:off x="2249235" y="86654"/>
          <a:ext cx="190560" cy="2229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900" kern="1200"/>
        </a:p>
      </dsp:txBody>
      <dsp:txXfrm>
        <a:off x="2249235" y="131238"/>
        <a:ext cx="133392" cy="133752"/>
      </dsp:txXfrm>
    </dsp:sp>
    <dsp:sp modelId="{F9FED2AA-C2CD-4959-B452-76E5CC0DD17D}">
      <dsp:nvSpPr>
        <dsp:cNvPr id="0" name=""/>
        <dsp:cNvSpPr/>
      </dsp:nvSpPr>
      <dsp:spPr>
        <a:xfrm>
          <a:off x="2518897" y="0"/>
          <a:ext cx="898871" cy="396229"/>
        </a:xfrm>
        <a:prstGeom prst="roundRect">
          <a:avLst>
            <a:gd name="adj" fmla="val 10000"/>
          </a:avLst>
        </a:prstGeom>
        <a:solidFill>
          <a:schemeClr val="accent3">
            <a:alpha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700" kern="1200" dirty="0"/>
        </a:p>
      </dsp:txBody>
      <dsp:txXfrm>
        <a:off x="2530502" y="11605"/>
        <a:ext cx="875661" cy="373019"/>
      </dsp:txXfrm>
    </dsp:sp>
    <dsp:sp modelId="{2480FE03-1E83-4B81-9A52-209D5D2A6779}">
      <dsp:nvSpPr>
        <dsp:cNvPr id="0" name=""/>
        <dsp:cNvSpPr/>
      </dsp:nvSpPr>
      <dsp:spPr>
        <a:xfrm>
          <a:off x="3507656" y="86654"/>
          <a:ext cx="190560" cy="2229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900" kern="1200"/>
        </a:p>
      </dsp:txBody>
      <dsp:txXfrm>
        <a:off x="3507656" y="131238"/>
        <a:ext cx="133392" cy="133752"/>
      </dsp:txXfrm>
    </dsp:sp>
    <dsp:sp modelId="{A03A63D1-C043-482E-B856-4D6FD220D763}">
      <dsp:nvSpPr>
        <dsp:cNvPr id="0" name=""/>
        <dsp:cNvSpPr/>
      </dsp:nvSpPr>
      <dsp:spPr>
        <a:xfrm>
          <a:off x="3777318" y="0"/>
          <a:ext cx="898871" cy="396229"/>
        </a:xfrm>
        <a:prstGeom prst="roundRect">
          <a:avLst>
            <a:gd name="adj" fmla="val 10000"/>
          </a:avLst>
        </a:prstGeom>
        <a:solidFill>
          <a:schemeClr val="accent6">
            <a:alpha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700" kern="1200" dirty="0"/>
        </a:p>
      </dsp:txBody>
      <dsp:txXfrm>
        <a:off x="3788923" y="11605"/>
        <a:ext cx="875661" cy="373019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DA2CA8-0542-44C1-985C-A0043D02B460}">
      <dsp:nvSpPr>
        <dsp:cNvPr id="0" name=""/>
        <dsp:cNvSpPr/>
      </dsp:nvSpPr>
      <dsp:spPr>
        <a:xfrm>
          <a:off x="3917" y="1552630"/>
          <a:ext cx="1712993" cy="10277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kern="1200" dirty="0" smtClean="0"/>
            <a:t>Inicio</a:t>
          </a:r>
          <a:endParaRPr lang="es-ES" sz="2700" kern="1200" dirty="0"/>
        </a:p>
      </dsp:txBody>
      <dsp:txXfrm>
        <a:off x="34020" y="1582733"/>
        <a:ext cx="1652787" cy="967589"/>
      </dsp:txXfrm>
    </dsp:sp>
    <dsp:sp modelId="{92058E5E-C81A-4433-92BF-B4248ECB8FB9}">
      <dsp:nvSpPr>
        <dsp:cNvPr id="0" name=""/>
        <dsp:cNvSpPr/>
      </dsp:nvSpPr>
      <dsp:spPr>
        <a:xfrm>
          <a:off x="1888210" y="1854116"/>
          <a:ext cx="363154" cy="4248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/>
        </a:p>
      </dsp:txBody>
      <dsp:txXfrm>
        <a:off x="1888210" y="1939080"/>
        <a:ext cx="254208" cy="254894"/>
      </dsp:txXfrm>
    </dsp:sp>
    <dsp:sp modelId="{CD02E1A0-034D-44D9-917B-DE2A81C814AB}">
      <dsp:nvSpPr>
        <dsp:cNvPr id="0" name=""/>
        <dsp:cNvSpPr/>
      </dsp:nvSpPr>
      <dsp:spPr>
        <a:xfrm>
          <a:off x="2402108" y="1552630"/>
          <a:ext cx="1712993" cy="1027795"/>
        </a:xfrm>
        <a:prstGeom prst="roundRect">
          <a:avLst>
            <a:gd name="adj" fmla="val 10000"/>
          </a:avLst>
        </a:prstGeom>
        <a:solidFill>
          <a:schemeClr val="accent2">
            <a:alpha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kern="1200" dirty="0" smtClean="0"/>
            <a:t>Ejercicio</a:t>
          </a:r>
          <a:endParaRPr lang="es-ES" sz="2700" kern="1200" dirty="0"/>
        </a:p>
      </dsp:txBody>
      <dsp:txXfrm>
        <a:off x="2432211" y="1582733"/>
        <a:ext cx="1652787" cy="967589"/>
      </dsp:txXfrm>
    </dsp:sp>
    <dsp:sp modelId="{B02814B5-1604-42C9-AEFE-D5431DCF7C4B}">
      <dsp:nvSpPr>
        <dsp:cNvPr id="0" name=""/>
        <dsp:cNvSpPr/>
      </dsp:nvSpPr>
      <dsp:spPr>
        <a:xfrm>
          <a:off x="4286400" y="1854116"/>
          <a:ext cx="363154" cy="4248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/>
        </a:p>
      </dsp:txBody>
      <dsp:txXfrm>
        <a:off x="4286400" y="1939080"/>
        <a:ext cx="254208" cy="254894"/>
      </dsp:txXfrm>
    </dsp:sp>
    <dsp:sp modelId="{F9FED2AA-C2CD-4959-B452-76E5CC0DD17D}">
      <dsp:nvSpPr>
        <dsp:cNvPr id="0" name=""/>
        <dsp:cNvSpPr/>
      </dsp:nvSpPr>
      <dsp:spPr>
        <a:xfrm>
          <a:off x="4800298" y="1552630"/>
          <a:ext cx="1712993" cy="1027795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kern="1200" dirty="0" smtClean="0"/>
            <a:t>Bien Inmueble</a:t>
          </a:r>
          <a:endParaRPr lang="es-ES" sz="2700" kern="1200" dirty="0"/>
        </a:p>
      </dsp:txBody>
      <dsp:txXfrm>
        <a:off x="4830401" y="1582733"/>
        <a:ext cx="1652787" cy="967589"/>
      </dsp:txXfrm>
    </dsp:sp>
    <dsp:sp modelId="{2480FE03-1E83-4B81-9A52-209D5D2A6779}">
      <dsp:nvSpPr>
        <dsp:cNvPr id="0" name=""/>
        <dsp:cNvSpPr/>
      </dsp:nvSpPr>
      <dsp:spPr>
        <a:xfrm>
          <a:off x="6684591" y="1854116"/>
          <a:ext cx="363154" cy="4248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/>
        </a:p>
      </dsp:txBody>
      <dsp:txXfrm>
        <a:off x="6684591" y="1939080"/>
        <a:ext cx="254208" cy="254894"/>
      </dsp:txXfrm>
    </dsp:sp>
    <dsp:sp modelId="{A03A63D1-C043-482E-B856-4D6FD220D763}">
      <dsp:nvSpPr>
        <dsp:cNvPr id="0" name=""/>
        <dsp:cNvSpPr/>
      </dsp:nvSpPr>
      <dsp:spPr>
        <a:xfrm>
          <a:off x="7198488" y="1552630"/>
          <a:ext cx="1712993" cy="1027795"/>
        </a:xfrm>
        <a:prstGeom prst="roundRect">
          <a:avLst>
            <a:gd name="adj" fmla="val 10000"/>
          </a:avLst>
        </a:prstGeom>
        <a:solidFill>
          <a:schemeClr val="accent6">
            <a:alpha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kern="1200" dirty="0" smtClean="0"/>
            <a:t>Activo Físico</a:t>
          </a:r>
          <a:endParaRPr lang="es-ES" sz="2700" kern="1200" dirty="0"/>
        </a:p>
      </dsp:txBody>
      <dsp:txXfrm>
        <a:off x="7228591" y="1582733"/>
        <a:ext cx="1652787" cy="967589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DA2CA8-0542-44C1-985C-A0043D02B460}">
      <dsp:nvSpPr>
        <dsp:cNvPr id="0" name=""/>
        <dsp:cNvSpPr/>
      </dsp:nvSpPr>
      <dsp:spPr>
        <a:xfrm>
          <a:off x="2055" y="0"/>
          <a:ext cx="898871" cy="3962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300" kern="1200" dirty="0"/>
        </a:p>
      </dsp:txBody>
      <dsp:txXfrm>
        <a:off x="13660" y="11605"/>
        <a:ext cx="875661" cy="373019"/>
      </dsp:txXfrm>
    </dsp:sp>
    <dsp:sp modelId="{92058E5E-C81A-4433-92BF-B4248ECB8FB9}">
      <dsp:nvSpPr>
        <dsp:cNvPr id="0" name=""/>
        <dsp:cNvSpPr/>
      </dsp:nvSpPr>
      <dsp:spPr>
        <a:xfrm>
          <a:off x="990815" y="86654"/>
          <a:ext cx="190560" cy="2229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900" kern="1200"/>
        </a:p>
      </dsp:txBody>
      <dsp:txXfrm>
        <a:off x="990815" y="131238"/>
        <a:ext cx="133392" cy="133752"/>
      </dsp:txXfrm>
    </dsp:sp>
    <dsp:sp modelId="{CD02E1A0-034D-44D9-917B-DE2A81C814AB}">
      <dsp:nvSpPr>
        <dsp:cNvPr id="0" name=""/>
        <dsp:cNvSpPr/>
      </dsp:nvSpPr>
      <dsp:spPr>
        <a:xfrm>
          <a:off x="1260476" y="0"/>
          <a:ext cx="898871" cy="396229"/>
        </a:xfrm>
        <a:prstGeom prst="roundRect">
          <a:avLst>
            <a:gd name="adj" fmla="val 10000"/>
          </a:avLst>
        </a:prstGeom>
        <a:solidFill>
          <a:schemeClr val="accent2">
            <a:alpha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300" kern="1200" dirty="0"/>
        </a:p>
      </dsp:txBody>
      <dsp:txXfrm>
        <a:off x="1272081" y="11605"/>
        <a:ext cx="875661" cy="373019"/>
      </dsp:txXfrm>
    </dsp:sp>
    <dsp:sp modelId="{B02814B5-1604-42C9-AEFE-D5431DCF7C4B}">
      <dsp:nvSpPr>
        <dsp:cNvPr id="0" name=""/>
        <dsp:cNvSpPr/>
      </dsp:nvSpPr>
      <dsp:spPr>
        <a:xfrm>
          <a:off x="2249235" y="86654"/>
          <a:ext cx="190560" cy="2229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900" kern="1200"/>
        </a:p>
      </dsp:txBody>
      <dsp:txXfrm>
        <a:off x="2249235" y="131238"/>
        <a:ext cx="133392" cy="133752"/>
      </dsp:txXfrm>
    </dsp:sp>
    <dsp:sp modelId="{F9FED2AA-C2CD-4959-B452-76E5CC0DD17D}">
      <dsp:nvSpPr>
        <dsp:cNvPr id="0" name=""/>
        <dsp:cNvSpPr/>
      </dsp:nvSpPr>
      <dsp:spPr>
        <a:xfrm>
          <a:off x="2518897" y="0"/>
          <a:ext cx="898871" cy="396229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0" rIns="4953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Bien </a:t>
          </a:r>
          <a:br>
            <a:rPr lang="es-ES" sz="1300" kern="1200" dirty="0" smtClean="0"/>
          </a:br>
          <a:r>
            <a:rPr lang="es-ES" sz="1300" kern="1200" dirty="0" smtClean="0"/>
            <a:t>Inmueble</a:t>
          </a:r>
          <a:endParaRPr lang="es-ES" sz="1300" kern="1200" dirty="0"/>
        </a:p>
      </dsp:txBody>
      <dsp:txXfrm>
        <a:off x="2530502" y="11605"/>
        <a:ext cx="875661" cy="373019"/>
      </dsp:txXfrm>
    </dsp:sp>
    <dsp:sp modelId="{2480FE03-1E83-4B81-9A52-209D5D2A6779}">
      <dsp:nvSpPr>
        <dsp:cNvPr id="0" name=""/>
        <dsp:cNvSpPr/>
      </dsp:nvSpPr>
      <dsp:spPr>
        <a:xfrm>
          <a:off x="3507656" y="86654"/>
          <a:ext cx="190560" cy="2229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900" kern="1200"/>
        </a:p>
      </dsp:txBody>
      <dsp:txXfrm>
        <a:off x="3507656" y="131238"/>
        <a:ext cx="133392" cy="133752"/>
      </dsp:txXfrm>
    </dsp:sp>
    <dsp:sp modelId="{A03A63D1-C043-482E-B856-4D6FD220D763}">
      <dsp:nvSpPr>
        <dsp:cNvPr id="0" name=""/>
        <dsp:cNvSpPr/>
      </dsp:nvSpPr>
      <dsp:spPr>
        <a:xfrm>
          <a:off x="3777318" y="0"/>
          <a:ext cx="898871" cy="396229"/>
        </a:xfrm>
        <a:prstGeom prst="roundRect">
          <a:avLst>
            <a:gd name="adj" fmla="val 10000"/>
          </a:avLst>
        </a:prstGeom>
        <a:solidFill>
          <a:schemeClr val="accent6">
            <a:alpha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300" kern="1200" dirty="0"/>
        </a:p>
      </dsp:txBody>
      <dsp:txXfrm>
        <a:off x="3788923" y="11605"/>
        <a:ext cx="875661" cy="373019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DA2CA8-0542-44C1-985C-A0043D02B460}">
      <dsp:nvSpPr>
        <dsp:cNvPr id="0" name=""/>
        <dsp:cNvSpPr/>
      </dsp:nvSpPr>
      <dsp:spPr>
        <a:xfrm>
          <a:off x="2055" y="0"/>
          <a:ext cx="898871" cy="3962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300" kern="1200" dirty="0"/>
        </a:p>
      </dsp:txBody>
      <dsp:txXfrm>
        <a:off x="13660" y="11605"/>
        <a:ext cx="875661" cy="373019"/>
      </dsp:txXfrm>
    </dsp:sp>
    <dsp:sp modelId="{92058E5E-C81A-4433-92BF-B4248ECB8FB9}">
      <dsp:nvSpPr>
        <dsp:cNvPr id="0" name=""/>
        <dsp:cNvSpPr/>
      </dsp:nvSpPr>
      <dsp:spPr>
        <a:xfrm>
          <a:off x="990815" y="86654"/>
          <a:ext cx="190560" cy="2229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900" kern="1200"/>
        </a:p>
      </dsp:txBody>
      <dsp:txXfrm>
        <a:off x="990815" y="131238"/>
        <a:ext cx="133392" cy="133752"/>
      </dsp:txXfrm>
    </dsp:sp>
    <dsp:sp modelId="{CD02E1A0-034D-44D9-917B-DE2A81C814AB}">
      <dsp:nvSpPr>
        <dsp:cNvPr id="0" name=""/>
        <dsp:cNvSpPr/>
      </dsp:nvSpPr>
      <dsp:spPr>
        <a:xfrm>
          <a:off x="1260476" y="0"/>
          <a:ext cx="898871" cy="396229"/>
        </a:xfrm>
        <a:prstGeom prst="roundRect">
          <a:avLst>
            <a:gd name="adj" fmla="val 10000"/>
          </a:avLst>
        </a:prstGeom>
        <a:solidFill>
          <a:schemeClr val="accent2">
            <a:alpha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300" kern="1200" dirty="0"/>
        </a:p>
      </dsp:txBody>
      <dsp:txXfrm>
        <a:off x="1272081" y="11605"/>
        <a:ext cx="875661" cy="373019"/>
      </dsp:txXfrm>
    </dsp:sp>
    <dsp:sp modelId="{B02814B5-1604-42C9-AEFE-D5431DCF7C4B}">
      <dsp:nvSpPr>
        <dsp:cNvPr id="0" name=""/>
        <dsp:cNvSpPr/>
      </dsp:nvSpPr>
      <dsp:spPr>
        <a:xfrm>
          <a:off x="2249235" y="86654"/>
          <a:ext cx="190560" cy="2229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900" kern="1200"/>
        </a:p>
      </dsp:txBody>
      <dsp:txXfrm>
        <a:off x="2249235" y="131238"/>
        <a:ext cx="133392" cy="133752"/>
      </dsp:txXfrm>
    </dsp:sp>
    <dsp:sp modelId="{F9FED2AA-C2CD-4959-B452-76E5CC0DD17D}">
      <dsp:nvSpPr>
        <dsp:cNvPr id="0" name=""/>
        <dsp:cNvSpPr/>
      </dsp:nvSpPr>
      <dsp:spPr>
        <a:xfrm>
          <a:off x="2518897" y="0"/>
          <a:ext cx="898871" cy="396229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0" rIns="4953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Bien </a:t>
          </a:r>
          <a:br>
            <a:rPr lang="es-ES" sz="1300" kern="1200" dirty="0" smtClean="0"/>
          </a:br>
          <a:r>
            <a:rPr lang="es-ES" sz="1300" kern="1200" dirty="0" smtClean="0"/>
            <a:t>Inmueble</a:t>
          </a:r>
          <a:endParaRPr lang="es-ES" sz="1300" kern="1200" dirty="0"/>
        </a:p>
      </dsp:txBody>
      <dsp:txXfrm>
        <a:off x="2530502" y="11605"/>
        <a:ext cx="875661" cy="373019"/>
      </dsp:txXfrm>
    </dsp:sp>
    <dsp:sp modelId="{2480FE03-1E83-4B81-9A52-209D5D2A6779}">
      <dsp:nvSpPr>
        <dsp:cNvPr id="0" name=""/>
        <dsp:cNvSpPr/>
      </dsp:nvSpPr>
      <dsp:spPr>
        <a:xfrm>
          <a:off x="3507656" y="86654"/>
          <a:ext cx="190560" cy="2229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900" kern="1200"/>
        </a:p>
      </dsp:txBody>
      <dsp:txXfrm>
        <a:off x="3507656" y="131238"/>
        <a:ext cx="133392" cy="133752"/>
      </dsp:txXfrm>
    </dsp:sp>
    <dsp:sp modelId="{A03A63D1-C043-482E-B856-4D6FD220D763}">
      <dsp:nvSpPr>
        <dsp:cNvPr id="0" name=""/>
        <dsp:cNvSpPr/>
      </dsp:nvSpPr>
      <dsp:spPr>
        <a:xfrm>
          <a:off x="3777318" y="0"/>
          <a:ext cx="898871" cy="396229"/>
        </a:xfrm>
        <a:prstGeom prst="roundRect">
          <a:avLst>
            <a:gd name="adj" fmla="val 10000"/>
          </a:avLst>
        </a:prstGeom>
        <a:solidFill>
          <a:schemeClr val="accent6">
            <a:alpha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300" kern="1200" dirty="0"/>
        </a:p>
      </dsp:txBody>
      <dsp:txXfrm>
        <a:off x="3788923" y="11605"/>
        <a:ext cx="875661" cy="373019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DA2CA8-0542-44C1-985C-A0043D02B460}">
      <dsp:nvSpPr>
        <dsp:cNvPr id="0" name=""/>
        <dsp:cNvSpPr/>
      </dsp:nvSpPr>
      <dsp:spPr>
        <a:xfrm>
          <a:off x="2055" y="0"/>
          <a:ext cx="898871" cy="3962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300" kern="1200" dirty="0"/>
        </a:p>
      </dsp:txBody>
      <dsp:txXfrm>
        <a:off x="13660" y="11605"/>
        <a:ext cx="875661" cy="373019"/>
      </dsp:txXfrm>
    </dsp:sp>
    <dsp:sp modelId="{92058E5E-C81A-4433-92BF-B4248ECB8FB9}">
      <dsp:nvSpPr>
        <dsp:cNvPr id="0" name=""/>
        <dsp:cNvSpPr/>
      </dsp:nvSpPr>
      <dsp:spPr>
        <a:xfrm>
          <a:off x="990815" y="86654"/>
          <a:ext cx="190560" cy="2229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900" kern="1200"/>
        </a:p>
      </dsp:txBody>
      <dsp:txXfrm>
        <a:off x="990815" y="131238"/>
        <a:ext cx="133392" cy="133752"/>
      </dsp:txXfrm>
    </dsp:sp>
    <dsp:sp modelId="{CD02E1A0-034D-44D9-917B-DE2A81C814AB}">
      <dsp:nvSpPr>
        <dsp:cNvPr id="0" name=""/>
        <dsp:cNvSpPr/>
      </dsp:nvSpPr>
      <dsp:spPr>
        <a:xfrm>
          <a:off x="1260476" y="0"/>
          <a:ext cx="898871" cy="396229"/>
        </a:xfrm>
        <a:prstGeom prst="roundRect">
          <a:avLst>
            <a:gd name="adj" fmla="val 10000"/>
          </a:avLst>
        </a:prstGeom>
        <a:solidFill>
          <a:schemeClr val="accent2">
            <a:alpha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300" kern="1200" dirty="0"/>
        </a:p>
      </dsp:txBody>
      <dsp:txXfrm>
        <a:off x="1272081" y="11605"/>
        <a:ext cx="875661" cy="373019"/>
      </dsp:txXfrm>
    </dsp:sp>
    <dsp:sp modelId="{B02814B5-1604-42C9-AEFE-D5431DCF7C4B}">
      <dsp:nvSpPr>
        <dsp:cNvPr id="0" name=""/>
        <dsp:cNvSpPr/>
      </dsp:nvSpPr>
      <dsp:spPr>
        <a:xfrm>
          <a:off x="2249235" y="86654"/>
          <a:ext cx="190560" cy="2229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900" kern="1200"/>
        </a:p>
      </dsp:txBody>
      <dsp:txXfrm>
        <a:off x="2249235" y="131238"/>
        <a:ext cx="133392" cy="133752"/>
      </dsp:txXfrm>
    </dsp:sp>
    <dsp:sp modelId="{F9FED2AA-C2CD-4959-B452-76E5CC0DD17D}">
      <dsp:nvSpPr>
        <dsp:cNvPr id="0" name=""/>
        <dsp:cNvSpPr/>
      </dsp:nvSpPr>
      <dsp:spPr>
        <a:xfrm>
          <a:off x="2518897" y="0"/>
          <a:ext cx="898871" cy="396229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0" rIns="4953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Bien </a:t>
          </a:r>
          <a:br>
            <a:rPr lang="es-ES" sz="1300" kern="1200" dirty="0" smtClean="0"/>
          </a:br>
          <a:r>
            <a:rPr lang="es-ES" sz="1300" kern="1200" dirty="0" smtClean="0"/>
            <a:t>Inmueble</a:t>
          </a:r>
          <a:endParaRPr lang="es-ES" sz="1300" kern="1200" dirty="0"/>
        </a:p>
      </dsp:txBody>
      <dsp:txXfrm>
        <a:off x="2530502" y="11605"/>
        <a:ext cx="875661" cy="373019"/>
      </dsp:txXfrm>
    </dsp:sp>
    <dsp:sp modelId="{2480FE03-1E83-4B81-9A52-209D5D2A6779}">
      <dsp:nvSpPr>
        <dsp:cNvPr id="0" name=""/>
        <dsp:cNvSpPr/>
      </dsp:nvSpPr>
      <dsp:spPr>
        <a:xfrm>
          <a:off x="3507656" y="86654"/>
          <a:ext cx="190560" cy="2229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900" kern="1200"/>
        </a:p>
      </dsp:txBody>
      <dsp:txXfrm>
        <a:off x="3507656" y="131238"/>
        <a:ext cx="133392" cy="133752"/>
      </dsp:txXfrm>
    </dsp:sp>
    <dsp:sp modelId="{A03A63D1-C043-482E-B856-4D6FD220D763}">
      <dsp:nvSpPr>
        <dsp:cNvPr id="0" name=""/>
        <dsp:cNvSpPr/>
      </dsp:nvSpPr>
      <dsp:spPr>
        <a:xfrm>
          <a:off x="3777318" y="0"/>
          <a:ext cx="898871" cy="396229"/>
        </a:xfrm>
        <a:prstGeom prst="roundRect">
          <a:avLst>
            <a:gd name="adj" fmla="val 10000"/>
          </a:avLst>
        </a:prstGeom>
        <a:solidFill>
          <a:schemeClr val="accent6">
            <a:alpha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300" kern="1200" dirty="0"/>
        </a:p>
      </dsp:txBody>
      <dsp:txXfrm>
        <a:off x="3788923" y="11605"/>
        <a:ext cx="875661" cy="373019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DA2CA8-0542-44C1-985C-A0043D02B460}">
      <dsp:nvSpPr>
        <dsp:cNvPr id="0" name=""/>
        <dsp:cNvSpPr/>
      </dsp:nvSpPr>
      <dsp:spPr>
        <a:xfrm>
          <a:off x="2055" y="0"/>
          <a:ext cx="898871" cy="3962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300" kern="1200" dirty="0"/>
        </a:p>
      </dsp:txBody>
      <dsp:txXfrm>
        <a:off x="13660" y="11605"/>
        <a:ext cx="875661" cy="373019"/>
      </dsp:txXfrm>
    </dsp:sp>
    <dsp:sp modelId="{92058E5E-C81A-4433-92BF-B4248ECB8FB9}">
      <dsp:nvSpPr>
        <dsp:cNvPr id="0" name=""/>
        <dsp:cNvSpPr/>
      </dsp:nvSpPr>
      <dsp:spPr>
        <a:xfrm>
          <a:off x="990815" y="86654"/>
          <a:ext cx="190560" cy="2229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900" kern="1200"/>
        </a:p>
      </dsp:txBody>
      <dsp:txXfrm>
        <a:off x="990815" y="131238"/>
        <a:ext cx="133392" cy="133752"/>
      </dsp:txXfrm>
    </dsp:sp>
    <dsp:sp modelId="{CD02E1A0-034D-44D9-917B-DE2A81C814AB}">
      <dsp:nvSpPr>
        <dsp:cNvPr id="0" name=""/>
        <dsp:cNvSpPr/>
      </dsp:nvSpPr>
      <dsp:spPr>
        <a:xfrm>
          <a:off x="1260476" y="0"/>
          <a:ext cx="898871" cy="396229"/>
        </a:xfrm>
        <a:prstGeom prst="roundRect">
          <a:avLst>
            <a:gd name="adj" fmla="val 10000"/>
          </a:avLst>
        </a:prstGeom>
        <a:solidFill>
          <a:schemeClr val="accent2">
            <a:alpha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300" kern="1200" dirty="0"/>
        </a:p>
      </dsp:txBody>
      <dsp:txXfrm>
        <a:off x="1272081" y="11605"/>
        <a:ext cx="875661" cy="373019"/>
      </dsp:txXfrm>
    </dsp:sp>
    <dsp:sp modelId="{B02814B5-1604-42C9-AEFE-D5431DCF7C4B}">
      <dsp:nvSpPr>
        <dsp:cNvPr id="0" name=""/>
        <dsp:cNvSpPr/>
      </dsp:nvSpPr>
      <dsp:spPr>
        <a:xfrm>
          <a:off x="2249235" y="86654"/>
          <a:ext cx="190560" cy="2229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900" kern="1200"/>
        </a:p>
      </dsp:txBody>
      <dsp:txXfrm>
        <a:off x="2249235" y="131238"/>
        <a:ext cx="133392" cy="133752"/>
      </dsp:txXfrm>
    </dsp:sp>
    <dsp:sp modelId="{F9FED2AA-C2CD-4959-B452-76E5CC0DD17D}">
      <dsp:nvSpPr>
        <dsp:cNvPr id="0" name=""/>
        <dsp:cNvSpPr/>
      </dsp:nvSpPr>
      <dsp:spPr>
        <a:xfrm>
          <a:off x="2518897" y="0"/>
          <a:ext cx="898871" cy="396229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0" rIns="4953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Bien </a:t>
          </a:r>
          <a:br>
            <a:rPr lang="es-ES" sz="1300" kern="1200" dirty="0" smtClean="0"/>
          </a:br>
          <a:r>
            <a:rPr lang="es-ES" sz="1300" kern="1200" dirty="0" smtClean="0"/>
            <a:t>Inmueble</a:t>
          </a:r>
          <a:endParaRPr lang="es-ES" sz="1300" kern="1200" dirty="0"/>
        </a:p>
      </dsp:txBody>
      <dsp:txXfrm>
        <a:off x="2530502" y="11605"/>
        <a:ext cx="875661" cy="373019"/>
      </dsp:txXfrm>
    </dsp:sp>
    <dsp:sp modelId="{2480FE03-1E83-4B81-9A52-209D5D2A6779}">
      <dsp:nvSpPr>
        <dsp:cNvPr id="0" name=""/>
        <dsp:cNvSpPr/>
      </dsp:nvSpPr>
      <dsp:spPr>
        <a:xfrm>
          <a:off x="3507656" y="86654"/>
          <a:ext cx="190560" cy="2229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900" kern="1200"/>
        </a:p>
      </dsp:txBody>
      <dsp:txXfrm>
        <a:off x="3507656" y="131238"/>
        <a:ext cx="133392" cy="133752"/>
      </dsp:txXfrm>
    </dsp:sp>
    <dsp:sp modelId="{A03A63D1-C043-482E-B856-4D6FD220D763}">
      <dsp:nvSpPr>
        <dsp:cNvPr id="0" name=""/>
        <dsp:cNvSpPr/>
      </dsp:nvSpPr>
      <dsp:spPr>
        <a:xfrm>
          <a:off x="3777318" y="0"/>
          <a:ext cx="898871" cy="396229"/>
        </a:xfrm>
        <a:prstGeom prst="roundRect">
          <a:avLst>
            <a:gd name="adj" fmla="val 10000"/>
          </a:avLst>
        </a:prstGeom>
        <a:solidFill>
          <a:schemeClr val="accent6">
            <a:alpha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300" kern="1200" dirty="0"/>
        </a:p>
      </dsp:txBody>
      <dsp:txXfrm>
        <a:off x="3788923" y="11605"/>
        <a:ext cx="875661" cy="3730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DA2CA8-0542-44C1-985C-A0043D02B460}">
      <dsp:nvSpPr>
        <dsp:cNvPr id="0" name=""/>
        <dsp:cNvSpPr/>
      </dsp:nvSpPr>
      <dsp:spPr>
        <a:xfrm>
          <a:off x="3917" y="1552630"/>
          <a:ext cx="1712993" cy="10277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kern="1200" dirty="0" smtClean="0"/>
            <a:t>Inicio</a:t>
          </a:r>
          <a:endParaRPr lang="es-ES" sz="2700" kern="1200" dirty="0"/>
        </a:p>
      </dsp:txBody>
      <dsp:txXfrm>
        <a:off x="34020" y="1582733"/>
        <a:ext cx="1652787" cy="967589"/>
      </dsp:txXfrm>
    </dsp:sp>
    <dsp:sp modelId="{92058E5E-C81A-4433-92BF-B4248ECB8FB9}">
      <dsp:nvSpPr>
        <dsp:cNvPr id="0" name=""/>
        <dsp:cNvSpPr/>
      </dsp:nvSpPr>
      <dsp:spPr>
        <a:xfrm>
          <a:off x="1888210" y="1854116"/>
          <a:ext cx="363154" cy="4248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/>
        </a:p>
      </dsp:txBody>
      <dsp:txXfrm>
        <a:off x="1888210" y="1939080"/>
        <a:ext cx="254208" cy="254894"/>
      </dsp:txXfrm>
    </dsp:sp>
    <dsp:sp modelId="{CD02E1A0-034D-44D9-917B-DE2A81C814AB}">
      <dsp:nvSpPr>
        <dsp:cNvPr id="0" name=""/>
        <dsp:cNvSpPr/>
      </dsp:nvSpPr>
      <dsp:spPr>
        <a:xfrm>
          <a:off x="2402108" y="1552630"/>
          <a:ext cx="1712993" cy="1027795"/>
        </a:xfrm>
        <a:prstGeom prst="roundRect">
          <a:avLst>
            <a:gd name="adj" fmla="val 10000"/>
          </a:avLst>
        </a:prstGeom>
        <a:solidFill>
          <a:schemeClr val="accent2">
            <a:alpha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kern="1200" dirty="0" smtClean="0"/>
            <a:t>Ejercicio</a:t>
          </a:r>
          <a:endParaRPr lang="es-ES" sz="2700" kern="1200" dirty="0"/>
        </a:p>
      </dsp:txBody>
      <dsp:txXfrm>
        <a:off x="2432211" y="1582733"/>
        <a:ext cx="1652787" cy="967589"/>
      </dsp:txXfrm>
    </dsp:sp>
    <dsp:sp modelId="{B02814B5-1604-42C9-AEFE-D5431DCF7C4B}">
      <dsp:nvSpPr>
        <dsp:cNvPr id="0" name=""/>
        <dsp:cNvSpPr/>
      </dsp:nvSpPr>
      <dsp:spPr>
        <a:xfrm>
          <a:off x="4286400" y="1854116"/>
          <a:ext cx="363154" cy="4248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/>
        </a:p>
      </dsp:txBody>
      <dsp:txXfrm>
        <a:off x="4286400" y="1939080"/>
        <a:ext cx="254208" cy="254894"/>
      </dsp:txXfrm>
    </dsp:sp>
    <dsp:sp modelId="{F9FED2AA-C2CD-4959-B452-76E5CC0DD17D}">
      <dsp:nvSpPr>
        <dsp:cNvPr id="0" name=""/>
        <dsp:cNvSpPr/>
      </dsp:nvSpPr>
      <dsp:spPr>
        <a:xfrm>
          <a:off x="4800298" y="1552630"/>
          <a:ext cx="1712993" cy="1027795"/>
        </a:xfrm>
        <a:prstGeom prst="roundRect">
          <a:avLst>
            <a:gd name="adj" fmla="val 10000"/>
          </a:avLst>
        </a:prstGeom>
        <a:solidFill>
          <a:schemeClr val="accent3">
            <a:alpha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kern="1200" dirty="0" smtClean="0"/>
            <a:t>Bien Inmueble</a:t>
          </a:r>
          <a:endParaRPr lang="es-ES" sz="2700" kern="1200" dirty="0"/>
        </a:p>
      </dsp:txBody>
      <dsp:txXfrm>
        <a:off x="4830401" y="1582733"/>
        <a:ext cx="1652787" cy="967589"/>
      </dsp:txXfrm>
    </dsp:sp>
    <dsp:sp modelId="{2480FE03-1E83-4B81-9A52-209D5D2A6779}">
      <dsp:nvSpPr>
        <dsp:cNvPr id="0" name=""/>
        <dsp:cNvSpPr/>
      </dsp:nvSpPr>
      <dsp:spPr>
        <a:xfrm>
          <a:off x="6684591" y="1854116"/>
          <a:ext cx="363154" cy="4248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/>
        </a:p>
      </dsp:txBody>
      <dsp:txXfrm>
        <a:off x="6684591" y="1939080"/>
        <a:ext cx="254208" cy="254894"/>
      </dsp:txXfrm>
    </dsp:sp>
    <dsp:sp modelId="{A03A63D1-C043-482E-B856-4D6FD220D763}">
      <dsp:nvSpPr>
        <dsp:cNvPr id="0" name=""/>
        <dsp:cNvSpPr/>
      </dsp:nvSpPr>
      <dsp:spPr>
        <a:xfrm>
          <a:off x="7198488" y="1552630"/>
          <a:ext cx="1712993" cy="1027795"/>
        </a:xfrm>
        <a:prstGeom prst="roundRect">
          <a:avLst>
            <a:gd name="adj" fmla="val 10000"/>
          </a:avLst>
        </a:prstGeom>
        <a:solidFill>
          <a:schemeClr val="accent6">
            <a:alpha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kern="1200" dirty="0" smtClean="0"/>
            <a:t>Activo Físico</a:t>
          </a:r>
          <a:endParaRPr lang="es-ES" sz="2700" kern="1200" dirty="0"/>
        </a:p>
      </dsp:txBody>
      <dsp:txXfrm>
        <a:off x="7228591" y="1582733"/>
        <a:ext cx="1652787" cy="967589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DA2CA8-0542-44C1-985C-A0043D02B460}">
      <dsp:nvSpPr>
        <dsp:cNvPr id="0" name=""/>
        <dsp:cNvSpPr/>
      </dsp:nvSpPr>
      <dsp:spPr>
        <a:xfrm>
          <a:off x="2055" y="0"/>
          <a:ext cx="898871" cy="3962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300" kern="1200" dirty="0"/>
        </a:p>
      </dsp:txBody>
      <dsp:txXfrm>
        <a:off x="13660" y="11605"/>
        <a:ext cx="875661" cy="373019"/>
      </dsp:txXfrm>
    </dsp:sp>
    <dsp:sp modelId="{92058E5E-C81A-4433-92BF-B4248ECB8FB9}">
      <dsp:nvSpPr>
        <dsp:cNvPr id="0" name=""/>
        <dsp:cNvSpPr/>
      </dsp:nvSpPr>
      <dsp:spPr>
        <a:xfrm>
          <a:off x="990815" y="86654"/>
          <a:ext cx="190560" cy="2229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900" kern="1200"/>
        </a:p>
      </dsp:txBody>
      <dsp:txXfrm>
        <a:off x="990815" y="131238"/>
        <a:ext cx="133392" cy="133752"/>
      </dsp:txXfrm>
    </dsp:sp>
    <dsp:sp modelId="{CD02E1A0-034D-44D9-917B-DE2A81C814AB}">
      <dsp:nvSpPr>
        <dsp:cNvPr id="0" name=""/>
        <dsp:cNvSpPr/>
      </dsp:nvSpPr>
      <dsp:spPr>
        <a:xfrm>
          <a:off x="1260476" y="0"/>
          <a:ext cx="898871" cy="396229"/>
        </a:xfrm>
        <a:prstGeom prst="roundRect">
          <a:avLst>
            <a:gd name="adj" fmla="val 10000"/>
          </a:avLst>
        </a:prstGeom>
        <a:solidFill>
          <a:schemeClr val="accent2">
            <a:alpha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300" kern="1200" dirty="0"/>
        </a:p>
      </dsp:txBody>
      <dsp:txXfrm>
        <a:off x="1272081" y="11605"/>
        <a:ext cx="875661" cy="373019"/>
      </dsp:txXfrm>
    </dsp:sp>
    <dsp:sp modelId="{B02814B5-1604-42C9-AEFE-D5431DCF7C4B}">
      <dsp:nvSpPr>
        <dsp:cNvPr id="0" name=""/>
        <dsp:cNvSpPr/>
      </dsp:nvSpPr>
      <dsp:spPr>
        <a:xfrm>
          <a:off x="2249235" y="86654"/>
          <a:ext cx="190560" cy="2229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900" kern="1200"/>
        </a:p>
      </dsp:txBody>
      <dsp:txXfrm>
        <a:off x="2249235" y="131238"/>
        <a:ext cx="133392" cy="133752"/>
      </dsp:txXfrm>
    </dsp:sp>
    <dsp:sp modelId="{F9FED2AA-C2CD-4959-B452-76E5CC0DD17D}">
      <dsp:nvSpPr>
        <dsp:cNvPr id="0" name=""/>
        <dsp:cNvSpPr/>
      </dsp:nvSpPr>
      <dsp:spPr>
        <a:xfrm>
          <a:off x="2518897" y="0"/>
          <a:ext cx="898871" cy="396229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0" rIns="4953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Bien </a:t>
          </a:r>
          <a:br>
            <a:rPr lang="es-ES" sz="1300" kern="1200" dirty="0" smtClean="0"/>
          </a:br>
          <a:r>
            <a:rPr lang="es-ES" sz="1300" kern="1200" dirty="0" smtClean="0"/>
            <a:t>Inmueble</a:t>
          </a:r>
          <a:endParaRPr lang="es-ES" sz="1300" kern="1200" dirty="0"/>
        </a:p>
      </dsp:txBody>
      <dsp:txXfrm>
        <a:off x="2530502" y="11605"/>
        <a:ext cx="875661" cy="373019"/>
      </dsp:txXfrm>
    </dsp:sp>
    <dsp:sp modelId="{2480FE03-1E83-4B81-9A52-209D5D2A6779}">
      <dsp:nvSpPr>
        <dsp:cNvPr id="0" name=""/>
        <dsp:cNvSpPr/>
      </dsp:nvSpPr>
      <dsp:spPr>
        <a:xfrm>
          <a:off x="3507656" y="86654"/>
          <a:ext cx="190560" cy="2229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900" kern="1200"/>
        </a:p>
      </dsp:txBody>
      <dsp:txXfrm>
        <a:off x="3507656" y="131238"/>
        <a:ext cx="133392" cy="133752"/>
      </dsp:txXfrm>
    </dsp:sp>
    <dsp:sp modelId="{A03A63D1-C043-482E-B856-4D6FD220D763}">
      <dsp:nvSpPr>
        <dsp:cNvPr id="0" name=""/>
        <dsp:cNvSpPr/>
      </dsp:nvSpPr>
      <dsp:spPr>
        <a:xfrm>
          <a:off x="3777318" y="0"/>
          <a:ext cx="898871" cy="396229"/>
        </a:xfrm>
        <a:prstGeom prst="roundRect">
          <a:avLst>
            <a:gd name="adj" fmla="val 10000"/>
          </a:avLst>
        </a:prstGeom>
        <a:solidFill>
          <a:schemeClr val="accent6">
            <a:alpha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300" kern="1200" dirty="0"/>
        </a:p>
      </dsp:txBody>
      <dsp:txXfrm>
        <a:off x="3788923" y="11605"/>
        <a:ext cx="875661" cy="373019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DA2CA8-0542-44C1-985C-A0043D02B460}">
      <dsp:nvSpPr>
        <dsp:cNvPr id="0" name=""/>
        <dsp:cNvSpPr/>
      </dsp:nvSpPr>
      <dsp:spPr>
        <a:xfrm>
          <a:off x="2055" y="0"/>
          <a:ext cx="898871" cy="3962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300" kern="1200" dirty="0"/>
        </a:p>
      </dsp:txBody>
      <dsp:txXfrm>
        <a:off x="13660" y="11605"/>
        <a:ext cx="875661" cy="373019"/>
      </dsp:txXfrm>
    </dsp:sp>
    <dsp:sp modelId="{92058E5E-C81A-4433-92BF-B4248ECB8FB9}">
      <dsp:nvSpPr>
        <dsp:cNvPr id="0" name=""/>
        <dsp:cNvSpPr/>
      </dsp:nvSpPr>
      <dsp:spPr>
        <a:xfrm>
          <a:off x="990815" y="86654"/>
          <a:ext cx="190560" cy="2229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900" kern="1200"/>
        </a:p>
      </dsp:txBody>
      <dsp:txXfrm>
        <a:off x="990815" y="131238"/>
        <a:ext cx="133392" cy="133752"/>
      </dsp:txXfrm>
    </dsp:sp>
    <dsp:sp modelId="{CD02E1A0-034D-44D9-917B-DE2A81C814AB}">
      <dsp:nvSpPr>
        <dsp:cNvPr id="0" name=""/>
        <dsp:cNvSpPr/>
      </dsp:nvSpPr>
      <dsp:spPr>
        <a:xfrm>
          <a:off x="1260476" y="0"/>
          <a:ext cx="898871" cy="396229"/>
        </a:xfrm>
        <a:prstGeom prst="roundRect">
          <a:avLst>
            <a:gd name="adj" fmla="val 10000"/>
          </a:avLst>
        </a:prstGeom>
        <a:solidFill>
          <a:schemeClr val="accent2">
            <a:alpha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300" kern="1200" dirty="0"/>
        </a:p>
      </dsp:txBody>
      <dsp:txXfrm>
        <a:off x="1272081" y="11605"/>
        <a:ext cx="875661" cy="373019"/>
      </dsp:txXfrm>
    </dsp:sp>
    <dsp:sp modelId="{B02814B5-1604-42C9-AEFE-D5431DCF7C4B}">
      <dsp:nvSpPr>
        <dsp:cNvPr id="0" name=""/>
        <dsp:cNvSpPr/>
      </dsp:nvSpPr>
      <dsp:spPr>
        <a:xfrm>
          <a:off x="2249235" y="86654"/>
          <a:ext cx="190560" cy="2229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900" kern="1200"/>
        </a:p>
      </dsp:txBody>
      <dsp:txXfrm>
        <a:off x="2249235" y="131238"/>
        <a:ext cx="133392" cy="133752"/>
      </dsp:txXfrm>
    </dsp:sp>
    <dsp:sp modelId="{F9FED2AA-C2CD-4959-B452-76E5CC0DD17D}">
      <dsp:nvSpPr>
        <dsp:cNvPr id="0" name=""/>
        <dsp:cNvSpPr/>
      </dsp:nvSpPr>
      <dsp:spPr>
        <a:xfrm>
          <a:off x="2518897" y="0"/>
          <a:ext cx="898871" cy="396229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0" rIns="4953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Bien </a:t>
          </a:r>
          <a:br>
            <a:rPr lang="es-ES" sz="1300" kern="1200" dirty="0" smtClean="0"/>
          </a:br>
          <a:r>
            <a:rPr lang="es-ES" sz="1300" kern="1200" dirty="0" smtClean="0"/>
            <a:t>Inmueble</a:t>
          </a:r>
          <a:endParaRPr lang="es-ES" sz="1300" kern="1200" dirty="0"/>
        </a:p>
      </dsp:txBody>
      <dsp:txXfrm>
        <a:off x="2530502" y="11605"/>
        <a:ext cx="875661" cy="373019"/>
      </dsp:txXfrm>
    </dsp:sp>
    <dsp:sp modelId="{2480FE03-1E83-4B81-9A52-209D5D2A6779}">
      <dsp:nvSpPr>
        <dsp:cNvPr id="0" name=""/>
        <dsp:cNvSpPr/>
      </dsp:nvSpPr>
      <dsp:spPr>
        <a:xfrm>
          <a:off x="3507656" y="86654"/>
          <a:ext cx="190560" cy="2229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900" kern="1200"/>
        </a:p>
      </dsp:txBody>
      <dsp:txXfrm>
        <a:off x="3507656" y="131238"/>
        <a:ext cx="133392" cy="133752"/>
      </dsp:txXfrm>
    </dsp:sp>
    <dsp:sp modelId="{A03A63D1-C043-482E-B856-4D6FD220D763}">
      <dsp:nvSpPr>
        <dsp:cNvPr id="0" name=""/>
        <dsp:cNvSpPr/>
      </dsp:nvSpPr>
      <dsp:spPr>
        <a:xfrm>
          <a:off x="3777318" y="0"/>
          <a:ext cx="898871" cy="396229"/>
        </a:xfrm>
        <a:prstGeom prst="roundRect">
          <a:avLst>
            <a:gd name="adj" fmla="val 10000"/>
          </a:avLst>
        </a:prstGeom>
        <a:solidFill>
          <a:schemeClr val="accent6">
            <a:alpha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300" kern="1200" dirty="0"/>
        </a:p>
      </dsp:txBody>
      <dsp:txXfrm>
        <a:off x="3788923" y="11605"/>
        <a:ext cx="875661" cy="373019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DA2CA8-0542-44C1-985C-A0043D02B460}">
      <dsp:nvSpPr>
        <dsp:cNvPr id="0" name=""/>
        <dsp:cNvSpPr/>
      </dsp:nvSpPr>
      <dsp:spPr>
        <a:xfrm>
          <a:off x="2055" y="0"/>
          <a:ext cx="898871" cy="3962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300" kern="1200" dirty="0"/>
        </a:p>
      </dsp:txBody>
      <dsp:txXfrm>
        <a:off x="13660" y="11605"/>
        <a:ext cx="875661" cy="373019"/>
      </dsp:txXfrm>
    </dsp:sp>
    <dsp:sp modelId="{92058E5E-C81A-4433-92BF-B4248ECB8FB9}">
      <dsp:nvSpPr>
        <dsp:cNvPr id="0" name=""/>
        <dsp:cNvSpPr/>
      </dsp:nvSpPr>
      <dsp:spPr>
        <a:xfrm>
          <a:off x="990815" y="86654"/>
          <a:ext cx="190560" cy="2229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900" kern="1200"/>
        </a:p>
      </dsp:txBody>
      <dsp:txXfrm>
        <a:off x="990815" y="131238"/>
        <a:ext cx="133392" cy="133752"/>
      </dsp:txXfrm>
    </dsp:sp>
    <dsp:sp modelId="{CD02E1A0-034D-44D9-917B-DE2A81C814AB}">
      <dsp:nvSpPr>
        <dsp:cNvPr id="0" name=""/>
        <dsp:cNvSpPr/>
      </dsp:nvSpPr>
      <dsp:spPr>
        <a:xfrm>
          <a:off x="1260476" y="0"/>
          <a:ext cx="898871" cy="396229"/>
        </a:xfrm>
        <a:prstGeom prst="roundRect">
          <a:avLst>
            <a:gd name="adj" fmla="val 10000"/>
          </a:avLst>
        </a:prstGeom>
        <a:solidFill>
          <a:schemeClr val="accent2">
            <a:alpha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300" kern="1200" dirty="0"/>
        </a:p>
      </dsp:txBody>
      <dsp:txXfrm>
        <a:off x="1272081" y="11605"/>
        <a:ext cx="875661" cy="373019"/>
      </dsp:txXfrm>
    </dsp:sp>
    <dsp:sp modelId="{B02814B5-1604-42C9-AEFE-D5431DCF7C4B}">
      <dsp:nvSpPr>
        <dsp:cNvPr id="0" name=""/>
        <dsp:cNvSpPr/>
      </dsp:nvSpPr>
      <dsp:spPr>
        <a:xfrm>
          <a:off x="2249235" y="86654"/>
          <a:ext cx="190560" cy="2229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900" kern="1200"/>
        </a:p>
      </dsp:txBody>
      <dsp:txXfrm>
        <a:off x="2249235" y="131238"/>
        <a:ext cx="133392" cy="133752"/>
      </dsp:txXfrm>
    </dsp:sp>
    <dsp:sp modelId="{F9FED2AA-C2CD-4959-B452-76E5CC0DD17D}">
      <dsp:nvSpPr>
        <dsp:cNvPr id="0" name=""/>
        <dsp:cNvSpPr/>
      </dsp:nvSpPr>
      <dsp:spPr>
        <a:xfrm>
          <a:off x="2518897" y="0"/>
          <a:ext cx="898871" cy="396229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0" rIns="4953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Bien </a:t>
          </a:r>
          <a:br>
            <a:rPr lang="es-ES" sz="1300" kern="1200" dirty="0" smtClean="0"/>
          </a:br>
          <a:r>
            <a:rPr lang="es-ES" sz="1300" kern="1200" dirty="0" smtClean="0"/>
            <a:t>Inmueble</a:t>
          </a:r>
          <a:endParaRPr lang="es-ES" sz="1300" kern="1200" dirty="0"/>
        </a:p>
      </dsp:txBody>
      <dsp:txXfrm>
        <a:off x="2530502" y="11605"/>
        <a:ext cx="875661" cy="373019"/>
      </dsp:txXfrm>
    </dsp:sp>
    <dsp:sp modelId="{2480FE03-1E83-4B81-9A52-209D5D2A6779}">
      <dsp:nvSpPr>
        <dsp:cNvPr id="0" name=""/>
        <dsp:cNvSpPr/>
      </dsp:nvSpPr>
      <dsp:spPr>
        <a:xfrm>
          <a:off x="3507656" y="86654"/>
          <a:ext cx="190560" cy="2229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900" kern="1200"/>
        </a:p>
      </dsp:txBody>
      <dsp:txXfrm>
        <a:off x="3507656" y="131238"/>
        <a:ext cx="133392" cy="133752"/>
      </dsp:txXfrm>
    </dsp:sp>
    <dsp:sp modelId="{A03A63D1-C043-482E-B856-4D6FD220D763}">
      <dsp:nvSpPr>
        <dsp:cNvPr id="0" name=""/>
        <dsp:cNvSpPr/>
      </dsp:nvSpPr>
      <dsp:spPr>
        <a:xfrm>
          <a:off x="3777318" y="0"/>
          <a:ext cx="898871" cy="396229"/>
        </a:xfrm>
        <a:prstGeom prst="roundRect">
          <a:avLst>
            <a:gd name="adj" fmla="val 10000"/>
          </a:avLst>
        </a:prstGeom>
        <a:solidFill>
          <a:schemeClr val="accent6">
            <a:alpha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300" kern="1200" dirty="0"/>
        </a:p>
      </dsp:txBody>
      <dsp:txXfrm>
        <a:off x="3788923" y="11605"/>
        <a:ext cx="875661" cy="373019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DA2CA8-0542-44C1-985C-A0043D02B460}">
      <dsp:nvSpPr>
        <dsp:cNvPr id="0" name=""/>
        <dsp:cNvSpPr/>
      </dsp:nvSpPr>
      <dsp:spPr>
        <a:xfrm>
          <a:off x="2055" y="0"/>
          <a:ext cx="898871" cy="3962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300" kern="1200" dirty="0"/>
        </a:p>
      </dsp:txBody>
      <dsp:txXfrm>
        <a:off x="13660" y="11605"/>
        <a:ext cx="875661" cy="373019"/>
      </dsp:txXfrm>
    </dsp:sp>
    <dsp:sp modelId="{92058E5E-C81A-4433-92BF-B4248ECB8FB9}">
      <dsp:nvSpPr>
        <dsp:cNvPr id="0" name=""/>
        <dsp:cNvSpPr/>
      </dsp:nvSpPr>
      <dsp:spPr>
        <a:xfrm>
          <a:off x="990815" y="86654"/>
          <a:ext cx="190560" cy="2229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900" kern="1200"/>
        </a:p>
      </dsp:txBody>
      <dsp:txXfrm>
        <a:off x="990815" y="131238"/>
        <a:ext cx="133392" cy="133752"/>
      </dsp:txXfrm>
    </dsp:sp>
    <dsp:sp modelId="{CD02E1A0-034D-44D9-917B-DE2A81C814AB}">
      <dsp:nvSpPr>
        <dsp:cNvPr id="0" name=""/>
        <dsp:cNvSpPr/>
      </dsp:nvSpPr>
      <dsp:spPr>
        <a:xfrm>
          <a:off x="1260476" y="0"/>
          <a:ext cx="898871" cy="396229"/>
        </a:xfrm>
        <a:prstGeom prst="roundRect">
          <a:avLst>
            <a:gd name="adj" fmla="val 10000"/>
          </a:avLst>
        </a:prstGeom>
        <a:solidFill>
          <a:schemeClr val="accent2">
            <a:alpha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300" kern="1200" dirty="0"/>
        </a:p>
      </dsp:txBody>
      <dsp:txXfrm>
        <a:off x="1272081" y="11605"/>
        <a:ext cx="875661" cy="373019"/>
      </dsp:txXfrm>
    </dsp:sp>
    <dsp:sp modelId="{B02814B5-1604-42C9-AEFE-D5431DCF7C4B}">
      <dsp:nvSpPr>
        <dsp:cNvPr id="0" name=""/>
        <dsp:cNvSpPr/>
      </dsp:nvSpPr>
      <dsp:spPr>
        <a:xfrm>
          <a:off x="2249235" y="86654"/>
          <a:ext cx="190560" cy="2229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900" kern="1200"/>
        </a:p>
      </dsp:txBody>
      <dsp:txXfrm>
        <a:off x="2249235" y="131238"/>
        <a:ext cx="133392" cy="133752"/>
      </dsp:txXfrm>
    </dsp:sp>
    <dsp:sp modelId="{F9FED2AA-C2CD-4959-B452-76E5CC0DD17D}">
      <dsp:nvSpPr>
        <dsp:cNvPr id="0" name=""/>
        <dsp:cNvSpPr/>
      </dsp:nvSpPr>
      <dsp:spPr>
        <a:xfrm>
          <a:off x="2518897" y="0"/>
          <a:ext cx="898871" cy="396229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0" rIns="4953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Bien </a:t>
          </a:r>
          <a:br>
            <a:rPr lang="es-ES" sz="1300" kern="1200" dirty="0" smtClean="0"/>
          </a:br>
          <a:r>
            <a:rPr lang="es-ES" sz="1300" kern="1200" dirty="0" smtClean="0"/>
            <a:t>Inmueble</a:t>
          </a:r>
          <a:endParaRPr lang="es-ES" sz="1300" kern="1200" dirty="0"/>
        </a:p>
      </dsp:txBody>
      <dsp:txXfrm>
        <a:off x="2530502" y="11605"/>
        <a:ext cx="875661" cy="373019"/>
      </dsp:txXfrm>
    </dsp:sp>
    <dsp:sp modelId="{2480FE03-1E83-4B81-9A52-209D5D2A6779}">
      <dsp:nvSpPr>
        <dsp:cNvPr id="0" name=""/>
        <dsp:cNvSpPr/>
      </dsp:nvSpPr>
      <dsp:spPr>
        <a:xfrm>
          <a:off x="3507656" y="86654"/>
          <a:ext cx="190560" cy="2229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900" kern="1200"/>
        </a:p>
      </dsp:txBody>
      <dsp:txXfrm>
        <a:off x="3507656" y="131238"/>
        <a:ext cx="133392" cy="133752"/>
      </dsp:txXfrm>
    </dsp:sp>
    <dsp:sp modelId="{A03A63D1-C043-482E-B856-4D6FD220D763}">
      <dsp:nvSpPr>
        <dsp:cNvPr id="0" name=""/>
        <dsp:cNvSpPr/>
      </dsp:nvSpPr>
      <dsp:spPr>
        <a:xfrm>
          <a:off x="3777318" y="0"/>
          <a:ext cx="898871" cy="396229"/>
        </a:xfrm>
        <a:prstGeom prst="roundRect">
          <a:avLst>
            <a:gd name="adj" fmla="val 10000"/>
          </a:avLst>
        </a:prstGeom>
        <a:solidFill>
          <a:schemeClr val="accent6">
            <a:alpha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300" kern="1200" dirty="0"/>
        </a:p>
      </dsp:txBody>
      <dsp:txXfrm>
        <a:off x="3788923" y="11605"/>
        <a:ext cx="875661" cy="373019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DA2CA8-0542-44C1-985C-A0043D02B460}">
      <dsp:nvSpPr>
        <dsp:cNvPr id="0" name=""/>
        <dsp:cNvSpPr/>
      </dsp:nvSpPr>
      <dsp:spPr>
        <a:xfrm>
          <a:off x="2055" y="0"/>
          <a:ext cx="898871" cy="3962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300" kern="1200" dirty="0"/>
        </a:p>
      </dsp:txBody>
      <dsp:txXfrm>
        <a:off x="13660" y="11605"/>
        <a:ext cx="875661" cy="373019"/>
      </dsp:txXfrm>
    </dsp:sp>
    <dsp:sp modelId="{92058E5E-C81A-4433-92BF-B4248ECB8FB9}">
      <dsp:nvSpPr>
        <dsp:cNvPr id="0" name=""/>
        <dsp:cNvSpPr/>
      </dsp:nvSpPr>
      <dsp:spPr>
        <a:xfrm>
          <a:off x="990815" y="86654"/>
          <a:ext cx="190560" cy="2229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900" kern="1200"/>
        </a:p>
      </dsp:txBody>
      <dsp:txXfrm>
        <a:off x="990815" y="131238"/>
        <a:ext cx="133392" cy="133752"/>
      </dsp:txXfrm>
    </dsp:sp>
    <dsp:sp modelId="{CD02E1A0-034D-44D9-917B-DE2A81C814AB}">
      <dsp:nvSpPr>
        <dsp:cNvPr id="0" name=""/>
        <dsp:cNvSpPr/>
      </dsp:nvSpPr>
      <dsp:spPr>
        <a:xfrm>
          <a:off x="1260476" y="0"/>
          <a:ext cx="898871" cy="396229"/>
        </a:xfrm>
        <a:prstGeom prst="roundRect">
          <a:avLst>
            <a:gd name="adj" fmla="val 10000"/>
          </a:avLst>
        </a:prstGeom>
        <a:solidFill>
          <a:schemeClr val="accent2">
            <a:alpha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300" kern="1200" dirty="0"/>
        </a:p>
      </dsp:txBody>
      <dsp:txXfrm>
        <a:off x="1272081" y="11605"/>
        <a:ext cx="875661" cy="373019"/>
      </dsp:txXfrm>
    </dsp:sp>
    <dsp:sp modelId="{B02814B5-1604-42C9-AEFE-D5431DCF7C4B}">
      <dsp:nvSpPr>
        <dsp:cNvPr id="0" name=""/>
        <dsp:cNvSpPr/>
      </dsp:nvSpPr>
      <dsp:spPr>
        <a:xfrm>
          <a:off x="2249235" y="86654"/>
          <a:ext cx="190560" cy="2229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900" kern="1200"/>
        </a:p>
      </dsp:txBody>
      <dsp:txXfrm>
        <a:off x="2249235" y="131238"/>
        <a:ext cx="133392" cy="133752"/>
      </dsp:txXfrm>
    </dsp:sp>
    <dsp:sp modelId="{F9FED2AA-C2CD-4959-B452-76E5CC0DD17D}">
      <dsp:nvSpPr>
        <dsp:cNvPr id="0" name=""/>
        <dsp:cNvSpPr/>
      </dsp:nvSpPr>
      <dsp:spPr>
        <a:xfrm>
          <a:off x="2518897" y="0"/>
          <a:ext cx="898871" cy="396229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0" rIns="4953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Bien </a:t>
          </a:r>
          <a:br>
            <a:rPr lang="es-ES" sz="1300" kern="1200" dirty="0" smtClean="0"/>
          </a:br>
          <a:r>
            <a:rPr lang="es-ES" sz="1300" kern="1200" dirty="0" smtClean="0"/>
            <a:t>Inmueble</a:t>
          </a:r>
          <a:endParaRPr lang="es-ES" sz="1300" kern="1200" dirty="0"/>
        </a:p>
      </dsp:txBody>
      <dsp:txXfrm>
        <a:off x="2530502" y="11605"/>
        <a:ext cx="875661" cy="373019"/>
      </dsp:txXfrm>
    </dsp:sp>
    <dsp:sp modelId="{2480FE03-1E83-4B81-9A52-209D5D2A6779}">
      <dsp:nvSpPr>
        <dsp:cNvPr id="0" name=""/>
        <dsp:cNvSpPr/>
      </dsp:nvSpPr>
      <dsp:spPr>
        <a:xfrm>
          <a:off x="3507656" y="86654"/>
          <a:ext cx="190560" cy="2229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900" kern="1200"/>
        </a:p>
      </dsp:txBody>
      <dsp:txXfrm>
        <a:off x="3507656" y="131238"/>
        <a:ext cx="133392" cy="133752"/>
      </dsp:txXfrm>
    </dsp:sp>
    <dsp:sp modelId="{A03A63D1-C043-482E-B856-4D6FD220D763}">
      <dsp:nvSpPr>
        <dsp:cNvPr id="0" name=""/>
        <dsp:cNvSpPr/>
      </dsp:nvSpPr>
      <dsp:spPr>
        <a:xfrm>
          <a:off x="3777318" y="0"/>
          <a:ext cx="898871" cy="396229"/>
        </a:xfrm>
        <a:prstGeom prst="roundRect">
          <a:avLst>
            <a:gd name="adj" fmla="val 10000"/>
          </a:avLst>
        </a:prstGeom>
        <a:solidFill>
          <a:schemeClr val="accent6">
            <a:alpha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300" kern="1200" dirty="0"/>
        </a:p>
      </dsp:txBody>
      <dsp:txXfrm>
        <a:off x="3788923" y="11605"/>
        <a:ext cx="875661" cy="373019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DA2CA8-0542-44C1-985C-A0043D02B460}">
      <dsp:nvSpPr>
        <dsp:cNvPr id="0" name=""/>
        <dsp:cNvSpPr/>
      </dsp:nvSpPr>
      <dsp:spPr>
        <a:xfrm>
          <a:off x="2055" y="0"/>
          <a:ext cx="898871" cy="3962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300" kern="1200" dirty="0"/>
        </a:p>
      </dsp:txBody>
      <dsp:txXfrm>
        <a:off x="13660" y="11605"/>
        <a:ext cx="875661" cy="373019"/>
      </dsp:txXfrm>
    </dsp:sp>
    <dsp:sp modelId="{92058E5E-C81A-4433-92BF-B4248ECB8FB9}">
      <dsp:nvSpPr>
        <dsp:cNvPr id="0" name=""/>
        <dsp:cNvSpPr/>
      </dsp:nvSpPr>
      <dsp:spPr>
        <a:xfrm>
          <a:off x="990815" y="86654"/>
          <a:ext cx="190560" cy="2229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900" kern="1200"/>
        </a:p>
      </dsp:txBody>
      <dsp:txXfrm>
        <a:off x="990815" y="131238"/>
        <a:ext cx="133392" cy="133752"/>
      </dsp:txXfrm>
    </dsp:sp>
    <dsp:sp modelId="{CD02E1A0-034D-44D9-917B-DE2A81C814AB}">
      <dsp:nvSpPr>
        <dsp:cNvPr id="0" name=""/>
        <dsp:cNvSpPr/>
      </dsp:nvSpPr>
      <dsp:spPr>
        <a:xfrm>
          <a:off x="1260476" y="0"/>
          <a:ext cx="898871" cy="396229"/>
        </a:xfrm>
        <a:prstGeom prst="roundRect">
          <a:avLst>
            <a:gd name="adj" fmla="val 10000"/>
          </a:avLst>
        </a:prstGeom>
        <a:solidFill>
          <a:schemeClr val="accent2">
            <a:alpha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300" kern="1200" dirty="0"/>
        </a:p>
      </dsp:txBody>
      <dsp:txXfrm>
        <a:off x="1272081" y="11605"/>
        <a:ext cx="875661" cy="373019"/>
      </dsp:txXfrm>
    </dsp:sp>
    <dsp:sp modelId="{B02814B5-1604-42C9-AEFE-D5431DCF7C4B}">
      <dsp:nvSpPr>
        <dsp:cNvPr id="0" name=""/>
        <dsp:cNvSpPr/>
      </dsp:nvSpPr>
      <dsp:spPr>
        <a:xfrm>
          <a:off x="2249235" y="86654"/>
          <a:ext cx="190560" cy="2229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900" kern="1200"/>
        </a:p>
      </dsp:txBody>
      <dsp:txXfrm>
        <a:off x="2249235" y="131238"/>
        <a:ext cx="133392" cy="133752"/>
      </dsp:txXfrm>
    </dsp:sp>
    <dsp:sp modelId="{F9FED2AA-C2CD-4959-B452-76E5CC0DD17D}">
      <dsp:nvSpPr>
        <dsp:cNvPr id="0" name=""/>
        <dsp:cNvSpPr/>
      </dsp:nvSpPr>
      <dsp:spPr>
        <a:xfrm>
          <a:off x="2518897" y="0"/>
          <a:ext cx="898871" cy="396229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0" rIns="4953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Bien </a:t>
          </a:r>
          <a:br>
            <a:rPr lang="es-ES" sz="1300" kern="1200" dirty="0" smtClean="0"/>
          </a:br>
          <a:r>
            <a:rPr lang="es-ES" sz="1300" kern="1200" dirty="0" smtClean="0"/>
            <a:t>Inmueble</a:t>
          </a:r>
          <a:endParaRPr lang="es-ES" sz="1300" kern="1200" dirty="0"/>
        </a:p>
      </dsp:txBody>
      <dsp:txXfrm>
        <a:off x="2530502" y="11605"/>
        <a:ext cx="875661" cy="373019"/>
      </dsp:txXfrm>
    </dsp:sp>
    <dsp:sp modelId="{2480FE03-1E83-4B81-9A52-209D5D2A6779}">
      <dsp:nvSpPr>
        <dsp:cNvPr id="0" name=""/>
        <dsp:cNvSpPr/>
      </dsp:nvSpPr>
      <dsp:spPr>
        <a:xfrm>
          <a:off x="3507656" y="86654"/>
          <a:ext cx="190560" cy="2229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900" kern="1200"/>
        </a:p>
      </dsp:txBody>
      <dsp:txXfrm>
        <a:off x="3507656" y="131238"/>
        <a:ext cx="133392" cy="133752"/>
      </dsp:txXfrm>
    </dsp:sp>
    <dsp:sp modelId="{A03A63D1-C043-482E-B856-4D6FD220D763}">
      <dsp:nvSpPr>
        <dsp:cNvPr id="0" name=""/>
        <dsp:cNvSpPr/>
      </dsp:nvSpPr>
      <dsp:spPr>
        <a:xfrm>
          <a:off x="3777318" y="0"/>
          <a:ext cx="898871" cy="396229"/>
        </a:xfrm>
        <a:prstGeom prst="roundRect">
          <a:avLst>
            <a:gd name="adj" fmla="val 10000"/>
          </a:avLst>
        </a:prstGeom>
        <a:solidFill>
          <a:schemeClr val="accent6">
            <a:alpha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300" kern="1200" dirty="0"/>
        </a:p>
      </dsp:txBody>
      <dsp:txXfrm>
        <a:off x="3788923" y="11605"/>
        <a:ext cx="875661" cy="373019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DA2CA8-0542-44C1-985C-A0043D02B460}">
      <dsp:nvSpPr>
        <dsp:cNvPr id="0" name=""/>
        <dsp:cNvSpPr/>
      </dsp:nvSpPr>
      <dsp:spPr>
        <a:xfrm>
          <a:off x="2055" y="0"/>
          <a:ext cx="898871" cy="3962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300" kern="1200" dirty="0"/>
        </a:p>
      </dsp:txBody>
      <dsp:txXfrm>
        <a:off x="13660" y="11605"/>
        <a:ext cx="875661" cy="373019"/>
      </dsp:txXfrm>
    </dsp:sp>
    <dsp:sp modelId="{92058E5E-C81A-4433-92BF-B4248ECB8FB9}">
      <dsp:nvSpPr>
        <dsp:cNvPr id="0" name=""/>
        <dsp:cNvSpPr/>
      </dsp:nvSpPr>
      <dsp:spPr>
        <a:xfrm>
          <a:off x="990815" y="86654"/>
          <a:ext cx="190560" cy="2229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900" kern="1200"/>
        </a:p>
      </dsp:txBody>
      <dsp:txXfrm>
        <a:off x="990815" y="131238"/>
        <a:ext cx="133392" cy="133752"/>
      </dsp:txXfrm>
    </dsp:sp>
    <dsp:sp modelId="{CD02E1A0-034D-44D9-917B-DE2A81C814AB}">
      <dsp:nvSpPr>
        <dsp:cNvPr id="0" name=""/>
        <dsp:cNvSpPr/>
      </dsp:nvSpPr>
      <dsp:spPr>
        <a:xfrm>
          <a:off x="1260476" y="0"/>
          <a:ext cx="898871" cy="396229"/>
        </a:xfrm>
        <a:prstGeom prst="roundRect">
          <a:avLst>
            <a:gd name="adj" fmla="val 10000"/>
          </a:avLst>
        </a:prstGeom>
        <a:solidFill>
          <a:schemeClr val="accent2">
            <a:alpha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300" kern="1200" dirty="0"/>
        </a:p>
      </dsp:txBody>
      <dsp:txXfrm>
        <a:off x="1272081" y="11605"/>
        <a:ext cx="875661" cy="373019"/>
      </dsp:txXfrm>
    </dsp:sp>
    <dsp:sp modelId="{B02814B5-1604-42C9-AEFE-D5431DCF7C4B}">
      <dsp:nvSpPr>
        <dsp:cNvPr id="0" name=""/>
        <dsp:cNvSpPr/>
      </dsp:nvSpPr>
      <dsp:spPr>
        <a:xfrm>
          <a:off x="2249235" y="86654"/>
          <a:ext cx="190560" cy="2229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900" kern="1200"/>
        </a:p>
      </dsp:txBody>
      <dsp:txXfrm>
        <a:off x="2249235" y="131238"/>
        <a:ext cx="133392" cy="133752"/>
      </dsp:txXfrm>
    </dsp:sp>
    <dsp:sp modelId="{F9FED2AA-C2CD-4959-B452-76E5CC0DD17D}">
      <dsp:nvSpPr>
        <dsp:cNvPr id="0" name=""/>
        <dsp:cNvSpPr/>
      </dsp:nvSpPr>
      <dsp:spPr>
        <a:xfrm>
          <a:off x="2518897" y="0"/>
          <a:ext cx="898871" cy="396229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0" rIns="4953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Bien </a:t>
          </a:r>
          <a:br>
            <a:rPr lang="es-ES" sz="1300" kern="1200" dirty="0" smtClean="0"/>
          </a:br>
          <a:r>
            <a:rPr lang="es-ES" sz="1300" kern="1200" dirty="0" smtClean="0"/>
            <a:t>Inmueble</a:t>
          </a:r>
          <a:endParaRPr lang="es-ES" sz="1300" kern="1200" dirty="0"/>
        </a:p>
      </dsp:txBody>
      <dsp:txXfrm>
        <a:off x="2530502" y="11605"/>
        <a:ext cx="875661" cy="373019"/>
      </dsp:txXfrm>
    </dsp:sp>
    <dsp:sp modelId="{2480FE03-1E83-4B81-9A52-209D5D2A6779}">
      <dsp:nvSpPr>
        <dsp:cNvPr id="0" name=""/>
        <dsp:cNvSpPr/>
      </dsp:nvSpPr>
      <dsp:spPr>
        <a:xfrm>
          <a:off x="3507656" y="86654"/>
          <a:ext cx="190560" cy="2229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900" kern="1200"/>
        </a:p>
      </dsp:txBody>
      <dsp:txXfrm>
        <a:off x="3507656" y="131238"/>
        <a:ext cx="133392" cy="133752"/>
      </dsp:txXfrm>
    </dsp:sp>
    <dsp:sp modelId="{A03A63D1-C043-482E-B856-4D6FD220D763}">
      <dsp:nvSpPr>
        <dsp:cNvPr id="0" name=""/>
        <dsp:cNvSpPr/>
      </dsp:nvSpPr>
      <dsp:spPr>
        <a:xfrm>
          <a:off x="3777318" y="0"/>
          <a:ext cx="898871" cy="396229"/>
        </a:xfrm>
        <a:prstGeom prst="roundRect">
          <a:avLst>
            <a:gd name="adj" fmla="val 10000"/>
          </a:avLst>
        </a:prstGeom>
        <a:solidFill>
          <a:schemeClr val="accent6">
            <a:alpha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300" kern="1200" dirty="0"/>
        </a:p>
      </dsp:txBody>
      <dsp:txXfrm>
        <a:off x="3788923" y="11605"/>
        <a:ext cx="875661" cy="373019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DA2CA8-0542-44C1-985C-A0043D02B460}">
      <dsp:nvSpPr>
        <dsp:cNvPr id="0" name=""/>
        <dsp:cNvSpPr/>
      </dsp:nvSpPr>
      <dsp:spPr>
        <a:xfrm>
          <a:off x="2055" y="0"/>
          <a:ext cx="898871" cy="3962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300" kern="1200" dirty="0"/>
        </a:p>
      </dsp:txBody>
      <dsp:txXfrm>
        <a:off x="13660" y="11605"/>
        <a:ext cx="875661" cy="373019"/>
      </dsp:txXfrm>
    </dsp:sp>
    <dsp:sp modelId="{92058E5E-C81A-4433-92BF-B4248ECB8FB9}">
      <dsp:nvSpPr>
        <dsp:cNvPr id="0" name=""/>
        <dsp:cNvSpPr/>
      </dsp:nvSpPr>
      <dsp:spPr>
        <a:xfrm>
          <a:off x="990815" y="86654"/>
          <a:ext cx="190560" cy="2229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900" kern="1200"/>
        </a:p>
      </dsp:txBody>
      <dsp:txXfrm>
        <a:off x="990815" y="131238"/>
        <a:ext cx="133392" cy="133752"/>
      </dsp:txXfrm>
    </dsp:sp>
    <dsp:sp modelId="{CD02E1A0-034D-44D9-917B-DE2A81C814AB}">
      <dsp:nvSpPr>
        <dsp:cNvPr id="0" name=""/>
        <dsp:cNvSpPr/>
      </dsp:nvSpPr>
      <dsp:spPr>
        <a:xfrm>
          <a:off x="1260476" y="0"/>
          <a:ext cx="898871" cy="396229"/>
        </a:xfrm>
        <a:prstGeom prst="roundRect">
          <a:avLst>
            <a:gd name="adj" fmla="val 10000"/>
          </a:avLst>
        </a:prstGeom>
        <a:solidFill>
          <a:schemeClr val="accent2">
            <a:alpha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300" kern="1200" dirty="0"/>
        </a:p>
      </dsp:txBody>
      <dsp:txXfrm>
        <a:off x="1272081" y="11605"/>
        <a:ext cx="875661" cy="373019"/>
      </dsp:txXfrm>
    </dsp:sp>
    <dsp:sp modelId="{B02814B5-1604-42C9-AEFE-D5431DCF7C4B}">
      <dsp:nvSpPr>
        <dsp:cNvPr id="0" name=""/>
        <dsp:cNvSpPr/>
      </dsp:nvSpPr>
      <dsp:spPr>
        <a:xfrm>
          <a:off x="2249235" y="86654"/>
          <a:ext cx="190560" cy="2229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900" kern="1200"/>
        </a:p>
      </dsp:txBody>
      <dsp:txXfrm>
        <a:off x="2249235" y="131238"/>
        <a:ext cx="133392" cy="133752"/>
      </dsp:txXfrm>
    </dsp:sp>
    <dsp:sp modelId="{F9FED2AA-C2CD-4959-B452-76E5CC0DD17D}">
      <dsp:nvSpPr>
        <dsp:cNvPr id="0" name=""/>
        <dsp:cNvSpPr/>
      </dsp:nvSpPr>
      <dsp:spPr>
        <a:xfrm>
          <a:off x="2518897" y="0"/>
          <a:ext cx="898871" cy="396229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0" rIns="4953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Bien </a:t>
          </a:r>
          <a:br>
            <a:rPr lang="es-ES" sz="1300" kern="1200" dirty="0" smtClean="0"/>
          </a:br>
          <a:r>
            <a:rPr lang="es-ES" sz="1300" kern="1200" dirty="0" smtClean="0"/>
            <a:t>Inmueble</a:t>
          </a:r>
          <a:endParaRPr lang="es-ES" sz="1300" kern="1200" dirty="0"/>
        </a:p>
      </dsp:txBody>
      <dsp:txXfrm>
        <a:off x="2530502" y="11605"/>
        <a:ext cx="875661" cy="373019"/>
      </dsp:txXfrm>
    </dsp:sp>
    <dsp:sp modelId="{2480FE03-1E83-4B81-9A52-209D5D2A6779}">
      <dsp:nvSpPr>
        <dsp:cNvPr id="0" name=""/>
        <dsp:cNvSpPr/>
      </dsp:nvSpPr>
      <dsp:spPr>
        <a:xfrm>
          <a:off x="3507656" y="86654"/>
          <a:ext cx="190560" cy="2229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900" kern="1200"/>
        </a:p>
      </dsp:txBody>
      <dsp:txXfrm>
        <a:off x="3507656" y="131238"/>
        <a:ext cx="133392" cy="133752"/>
      </dsp:txXfrm>
    </dsp:sp>
    <dsp:sp modelId="{A03A63D1-C043-482E-B856-4D6FD220D763}">
      <dsp:nvSpPr>
        <dsp:cNvPr id="0" name=""/>
        <dsp:cNvSpPr/>
      </dsp:nvSpPr>
      <dsp:spPr>
        <a:xfrm>
          <a:off x="3777318" y="0"/>
          <a:ext cx="898871" cy="396229"/>
        </a:xfrm>
        <a:prstGeom prst="roundRect">
          <a:avLst>
            <a:gd name="adj" fmla="val 10000"/>
          </a:avLst>
        </a:prstGeom>
        <a:solidFill>
          <a:schemeClr val="accent6">
            <a:alpha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300" kern="1200" dirty="0"/>
        </a:p>
      </dsp:txBody>
      <dsp:txXfrm>
        <a:off x="3788923" y="11605"/>
        <a:ext cx="875661" cy="373019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DA2CA8-0542-44C1-985C-A0043D02B460}">
      <dsp:nvSpPr>
        <dsp:cNvPr id="0" name=""/>
        <dsp:cNvSpPr/>
      </dsp:nvSpPr>
      <dsp:spPr>
        <a:xfrm>
          <a:off x="2055" y="0"/>
          <a:ext cx="898871" cy="3962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300" kern="1200" dirty="0"/>
        </a:p>
      </dsp:txBody>
      <dsp:txXfrm>
        <a:off x="13660" y="11605"/>
        <a:ext cx="875661" cy="373019"/>
      </dsp:txXfrm>
    </dsp:sp>
    <dsp:sp modelId="{92058E5E-C81A-4433-92BF-B4248ECB8FB9}">
      <dsp:nvSpPr>
        <dsp:cNvPr id="0" name=""/>
        <dsp:cNvSpPr/>
      </dsp:nvSpPr>
      <dsp:spPr>
        <a:xfrm>
          <a:off x="990815" y="86654"/>
          <a:ext cx="190560" cy="2229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900" kern="1200"/>
        </a:p>
      </dsp:txBody>
      <dsp:txXfrm>
        <a:off x="990815" y="131238"/>
        <a:ext cx="133392" cy="133752"/>
      </dsp:txXfrm>
    </dsp:sp>
    <dsp:sp modelId="{CD02E1A0-034D-44D9-917B-DE2A81C814AB}">
      <dsp:nvSpPr>
        <dsp:cNvPr id="0" name=""/>
        <dsp:cNvSpPr/>
      </dsp:nvSpPr>
      <dsp:spPr>
        <a:xfrm>
          <a:off x="1260476" y="0"/>
          <a:ext cx="898871" cy="396229"/>
        </a:xfrm>
        <a:prstGeom prst="roundRect">
          <a:avLst>
            <a:gd name="adj" fmla="val 10000"/>
          </a:avLst>
        </a:prstGeom>
        <a:solidFill>
          <a:schemeClr val="accent2">
            <a:alpha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300" kern="1200" dirty="0"/>
        </a:p>
      </dsp:txBody>
      <dsp:txXfrm>
        <a:off x="1272081" y="11605"/>
        <a:ext cx="875661" cy="373019"/>
      </dsp:txXfrm>
    </dsp:sp>
    <dsp:sp modelId="{B02814B5-1604-42C9-AEFE-D5431DCF7C4B}">
      <dsp:nvSpPr>
        <dsp:cNvPr id="0" name=""/>
        <dsp:cNvSpPr/>
      </dsp:nvSpPr>
      <dsp:spPr>
        <a:xfrm>
          <a:off x="2249235" y="86654"/>
          <a:ext cx="190560" cy="2229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900" kern="1200"/>
        </a:p>
      </dsp:txBody>
      <dsp:txXfrm>
        <a:off x="2249235" y="131238"/>
        <a:ext cx="133392" cy="133752"/>
      </dsp:txXfrm>
    </dsp:sp>
    <dsp:sp modelId="{F9FED2AA-C2CD-4959-B452-76E5CC0DD17D}">
      <dsp:nvSpPr>
        <dsp:cNvPr id="0" name=""/>
        <dsp:cNvSpPr/>
      </dsp:nvSpPr>
      <dsp:spPr>
        <a:xfrm>
          <a:off x="2518897" y="0"/>
          <a:ext cx="898871" cy="396229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0" rIns="4953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Bien </a:t>
          </a:r>
          <a:br>
            <a:rPr lang="es-ES" sz="1300" kern="1200" dirty="0" smtClean="0"/>
          </a:br>
          <a:r>
            <a:rPr lang="es-ES" sz="1300" kern="1200" dirty="0" smtClean="0"/>
            <a:t>Inmueble</a:t>
          </a:r>
          <a:endParaRPr lang="es-ES" sz="1300" kern="1200" dirty="0"/>
        </a:p>
      </dsp:txBody>
      <dsp:txXfrm>
        <a:off x="2530502" y="11605"/>
        <a:ext cx="875661" cy="373019"/>
      </dsp:txXfrm>
    </dsp:sp>
    <dsp:sp modelId="{2480FE03-1E83-4B81-9A52-209D5D2A6779}">
      <dsp:nvSpPr>
        <dsp:cNvPr id="0" name=""/>
        <dsp:cNvSpPr/>
      </dsp:nvSpPr>
      <dsp:spPr>
        <a:xfrm>
          <a:off x="3507656" y="86654"/>
          <a:ext cx="190560" cy="2229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900" kern="1200"/>
        </a:p>
      </dsp:txBody>
      <dsp:txXfrm>
        <a:off x="3507656" y="131238"/>
        <a:ext cx="133392" cy="133752"/>
      </dsp:txXfrm>
    </dsp:sp>
    <dsp:sp modelId="{A03A63D1-C043-482E-B856-4D6FD220D763}">
      <dsp:nvSpPr>
        <dsp:cNvPr id="0" name=""/>
        <dsp:cNvSpPr/>
      </dsp:nvSpPr>
      <dsp:spPr>
        <a:xfrm>
          <a:off x="3777318" y="0"/>
          <a:ext cx="898871" cy="396229"/>
        </a:xfrm>
        <a:prstGeom prst="roundRect">
          <a:avLst>
            <a:gd name="adj" fmla="val 10000"/>
          </a:avLst>
        </a:prstGeom>
        <a:solidFill>
          <a:schemeClr val="accent6">
            <a:alpha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300" kern="1200" dirty="0"/>
        </a:p>
      </dsp:txBody>
      <dsp:txXfrm>
        <a:off x="3788923" y="11605"/>
        <a:ext cx="875661" cy="373019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DA2CA8-0542-44C1-985C-A0043D02B460}">
      <dsp:nvSpPr>
        <dsp:cNvPr id="0" name=""/>
        <dsp:cNvSpPr/>
      </dsp:nvSpPr>
      <dsp:spPr>
        <a:xfrm>
          <a:off x="2055" y="0"/>
          <a:ext cx="898871" cy="3962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300" kern="1200" dirty="0"/>
        </a:p>
      </dsp:txBody>
      <dsp:txXfrm>
        <a:off x="13660" y="11605"/>
        <a:ext cx="875661" cy="373019"/>
      </dsp:txXfrm>
    </dsp:sp>
    <dsp:sp modelId="{92058E5E-C81A-4433-92BF-B4248ECB8FB9}">
      <dsp:nvSpPr>
        <dsp:cNvPr id="0" name=""/>
        <dsp:cNvSpPr/>
      </dsp:nvSpPr>
      <dsp:spPr>
        <a:xfrm>
          <a:off x="990815" y="86654"/>
          <a:ext cx="190560" cy="2229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900" kern="1200"/>
        </a:p>
      </dsp:txBody>
      <dsp:txXfrm>
        <a:off x="990815" y="131238"/>
        <a:ext cx="133392" cy="133752"/>
      </dsp:txXfrm>
    </dsp:sp>
    <dsp:sp modelId="{CD02E1A0-034D-44D9-917B-DE2A81C814AB}">
      <dsp:nvSpPr>
        <dsp:cNvPr id="0" name=""/>
        <dsp:cNvSpPr/>
      </dsp:nvSpPr>
      <dsp:spPr>
        <a:xfrm>
          <a:off x="1260476" y="0"/>
          <a:ext cx="898871" cy="396229"/>
        </a:xfrm>
        <a:prstGeom prst="roundRect">
          <a:avLst>
            <a:gd name="adj" fmla="val 10000"/>
          </a:avLst>
        </a:prstGeom>
        <a:solidFill>
          <a:schemeClr val="accent2">
            <a:alpha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300" kern="1200" dirty="0"/>
        </a:p>
      </dsp:txBody>
      <dsp:txXfrm>
        <a:off x="1272081" y="11605"/>
        <a:ext cx="875661" cy="373019"/>
      </dsp:txXfrm>
    </dsp:sp>
    <dsp:sp modelId="{B02814B5-1604-42C9-AEFE-D5431DCF7C4B}">
      <dsp:nvSpPr>
        <dsp:cNvPr id="0" name=""/>
        <dsp:cNvSpPr/>
      </dsp:nvSpPr>
      <dsp:spPr>
        <a:xfrm>
          <a:off x="2249235" y="86654"/>
          <a:ext cx="190560" cy="2229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900" kern="1200"/>
        </a:p>
      </dsp:txBody>
      <dsp:txXfrm>
        <a:off x="2249235" y="131238"/>
        <a:ext cx="133392" cy="133752"/>
      </dsp:txXfrm>
    </dsp:sp>
    <dsp:sp modelId="{F9FED2AA-C2CD-4959-B452-76E5CC0DD17D}">
      <dsp:nvSpPr>
        <dsp:cNvPr id="0" name=""/>
        <dsp:cNvSpPr/>
      </dsp:nvSpPr>
      <dsp:spPr>
        <a:xfrm>
          <a:off x="2518897" y="0"/>
          <a:ext cx="898871" cy="396229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0" rIns="4953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Bien </a:t>
          </a:r>
          <a:br>
            <a:rPr lang="es-ES" sz="1300" kern="1200" dirty="0" smtClean="0"/>
          </a:br>
          <a:r>
            <a:rPr lang="es-ES" sz="1300" kern="1200" dirty="0" smtClean="0"/>
            <a:t>Inmueble</a:t>
          </a:r>
          <a:endParaRPr lang="es-ES" sz="1300" kern="1200" dirty="0"/>
        </a:p>
      </dsp:txBody>
      <dsp:txXfrm>
        <a:off x="2530502" y="11605"/>
        <a:ext cx="875661" cy="373019"/>
      </dsp:txXfrm>
    </dsp:sp>
    <dsp:sp modelId="{2480FE03-1E83-4B81-9A52-209D5D2A6779}">
      <dsp:nvSpPr>
        <dsp:cNvPr id="0" name=""/>
        <dsp:cNvSpPr/>
      </dsp:nvSpPr>
      <dsp:spPr>
        <a:xfrm>
          <a:off x="3507656" y="86654"/>
          <a:ext cx="190560" cy="2229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900" kern="1200"/>
        </a:p>
      </dsp:txBody>
      <dsp:txXfrm>
        <a:off x="3507656" y="131238"/>
        <a:ext cx="133392" cy="133752"/>
      </dsp:txXfrm>
    </dsp:sp>
    <dsp:sp modelId="{A03A63D1-C043-482E-B856-4D6FD220D763}">
      <dsp:nvSpPr>
        <dsp:cNvPr id="0" name=""/>
        <dsp:cNvSpPr/>
      </dsp:nvSpPr>
      <dsp:spPr>
        <a:xfrm>
          <a:off x="3777318" y="0"/>
          <a:ext cx="898871" cy="396229"/>
        </a:xfrm>
        <a:prstGeom prst="roundRect">
          <a:avLst>
            <a:gd name="adj" fmla="val 10000"/>
          </a:avLst>
        </a:prstGeom>
        <a:solidFill>
          <a:schemeClr val="accent6">
            <a:alpha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300" kern="1200" dirty="0"/>
        </a:p>
      </dsp:txBody>
      <dsp:txXfrm>
        <a:off x="3788923" y="11605"/>
        <a:ext cx="875661" cy="37301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DA2CA8-0542-44C1-985C-A0043D02B460}">
      <dsp:nvSpPr>
        <dsp:cNvPr id="0" name=""/>
        <dsp:cNvSpPr/>
      </dsp:nvSpPr>
      <dsp:spPr>
        <a:xfrm>
          <a:off x="2055" y="0"/>
          <a:ext cx="898871" cy="3962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Inicio</a:t>
          </a:r>
          <a:endParaRPr lang="es-ES" sz="1700" kern="1200" dirty="0"/>
        </a:p>
      </dsp:txBody>
      <dsp:txXfrm>
        <a:off x="13660" y="11605"/>
        <a:ext cx="875661" cy="373019"/>
      </dsp:txXfrm>
    </dsp:sp>
    <dsp:sp modelId="{92058E5E-C81A-4433-92BF-B4248ECB8FB9}">
      <dsp:nvSpPr>
        <dsp:cNvPr id="0" name=""/>
        <dsp:cNvSpPr/>
      </dsp:nvSpPr>
      <dsp:spPr>
        <a:xfrm>
          <a:off x="990815" y="86654"/>
          <a:ext cx="190560" cy="2229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900" kern="1200"/>
        </a:p>
      </dsp:txBody>
      <dsp:txXfrm>
        <a:off x="990815" y="131238"/>
        <a:ext cx="133392" cy="133752"/>
      </dsp:txXfrm>
    </dsp:sp>
    <dsp:sp modelId="{CD02E1A0-034D-44D9-917B-DE2A81C814AB}">
      <dsp:nvSpPr>
        <dsp:cNvPr id="0" name=""/>
        <dsp:cNvSpPr/>
      </dsp:nvSpPr>
      <dsp:spPr>
        <a:xfrm>
          <a:off x="1260476" y="0"/>
          <a:ext cx="898871" cy="396229"/>
        </a:xfrm>
        <a:prstGeom prst="roundRect">
          <a:avLst>
            <a:gd name="adj" fmla="val 10000"/>
          </a:avLst>
        </a:prstGeom>
        <a:solidFill>
          <a:schemeClr val="accent2">
            <a:alpha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700" kern="1200" dirty="0"/>
        </a:p>
      </dsp:txBody>
      <dsp:txXfrm>
        <a:off x="1272081" y="11605"/>
        <a:ext cx="875661" cy="373019"/>
      </dsp:txXfrm>
    </dsp:sp>
    <dsp:sp modelId="{B02814B5-1604-42C9-AEFE-D5431DCF7C4B}">
      <dsp:nvSpPr>
        <dsp:cNvPr id="0" name=""/>
        <dsp:cNvSpPr/>
      </dsp:nvSpPr>
      <dsp:spPr>
        <a:xfrm>
          <a:off x="2249235" y="86654"/>
          <a:ext cx="190560" cy="2229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900" kern="1200"/>
        </a:p>
      </dsp:txBody>
      <dsp:txXfrm>
        <a:off x="2249235" y="131238"/>
        <a:ext cx="133392" cy="133752"/>
      </dsp:txXfrm>
    </dsp:sp>
    <dsp:sp modelId="{F9FED2AA-C2CD-4959-B452-76E5CC0DD17D}">
      <dsp:nvSpPr>
        <dsp:cNvPr id="0" name=""/>
        <dsp:cNvSpPr/>
      </dsp:nvSpPr>
      <dsp:spPr>
        <a:xfrm>
          <a:off x="2518897" y="0"/>
          <a:ext cx="898871" cy="396229"/>
        </a:xfrm>
        <a:prstGeom prst="roundRect">
          <a:avLst>
            <a:gd name="adj" fmla="val 10000"/>
          </a:avLst>
        </a:prstGeom>
        <a:solidFill>
          <a:schemeClr val="accent3">
            <a:alpha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700" kern="1200" dirty="0"/>
        </a:p>
      </dsp:txBody>
      <dsp:txXfrm>
        <a:off x="2530502" y="11605"/>
        <a:ext cx="875661" cy="373019"/>
      </dsp:txXfrm>
    </dsp:sp>
    <dsp:sp modelId="{2480FE03-1E83-4B81-9A52-209D5D2A6779}">
      <dsp:nvSpPr>
        <dsp:cNvPr id="0" name=""/>
        <dsp:cNvSpPr/>
      </dsp:nvSpPr>
      <dsp:spPr>
        <a:xfrm>
          <a:off x="3507656" y="86654"/>
          <a:ext cx="190560" cy="2229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900" kern="1200"/>
        </a:p>
      </dsp:txBody>
      <dsp:txXfrm>
        <a:off x="3507656" y="131238"/>
        <a:ext cx="133392" cy="133752"/>
      </dsp:txXfrm>
    </dsp:sp>
    <dsp:sp modelId="{A03A63D1-C043-482E-B856-4D6FD220D763}">
      <dsp:nvSpPr>
        <dsp:cNvPr id="0" name=""/>
        <dsp:cNvSpPr/>
      </dsp:nvSpPr>
      <dsp:spPr>
        <a:xfrm>
          <a:off x="3777318" y="0"/>
          <a:ext cx="898871" cy="396229"/>
        </a:xfrm>
        <a:prstGeom prst="roundRect">
          <a:avLst>
            <a:gd name="adj" fmla="val 10000"/>
          </a:avLst>
        </a:prstGeom>
        <a:solidFill>
          <a:schemeClr val="accent6">
            <a:alpha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700" kern="1200" dirty="0"/>
        </a:p>
      </dsp:txBody>
      <dsp:txXfrm>
        <a:off x="3788923" y="11605"/>
        <a:ext cx="875661" cy="373019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DA2CA8-0542-44C1-985C-A0043D02B460}">
      <dsp:nvSpPr>
        <dsp:cNvPr id="0" name=""/>
        <dsp:cNvSpPr/>
      </dsp:nvSpPr>
      <dsp:spPr>
        <a:xfrm>
          <a:off x="2055" y="0"/>
          <a:ext cx="898871" cy="3962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300" kern="1200" dirty="0"/>
        </a:p>
      </dsp:txBody>
      <dsp:txXfrm>
        <a:off x="13660" y="11605"/>
        <a:ext cx="875661" cy="373019"/>
      </dsp:txXfrm>
    </dsp:sp>
    <dsp:sp modelId="{92058E5E-C81A-4433-92BF-B4248ECB8FB9}">
      <dsp:nvSpPr>
        <dsp:cNvPr id="0" name=""/>
        <dsp:cNvSpPr/>
      </dsp:nvSpPr>
      <dsp:spPr>
        <a:xfrm>
          <a:off x="990815" y="86654"/>
          <a:ext cx="190560" cy="2229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900" kern="1200"/>
        </a:p>
      </dsp:txBody>
      <dsp:txXfrm>
        <a:off x="990815" y="131238"/>
        <a:ext cx="133392" cy="133752"/>
      </dsp:txXfrm>
    </dsp:sp>
    <dsp:sp modelId="{CD02E1A0-034D-44D9-917B-DE2A81C814AB}">
      <dsp:nvSpPr>
        <dsp:cNvPr id="0" name=""/>
        <dsp:cNvSpPr/>
      </dsp:nvSpPr>
      <dsp:spPr>
        <a:xfrm>
          <a:off x="1260476" y="0"/>
          <a:ext cx="898871" cy="396229"/>
        </a:xfrm>
        <a:prstGeom prst="roundRect">
          <a:avLst>
            <a:gd name="adj" fmla="val 10000"/>
          </a:avLst>
        </a:prstGeom>
        <a:solidFill>
          <a:schemeClr val="accent2">
            <a:alpha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300" kern="1200" dirty="0"/>
        </a:p>
      </dsp:txBody>
      <dsp:txXfrm>
        <a:off x="1272081" y="11605"/>
        <a:ext cx="875661" cy="373019"/>
      </dsp:txXfrm>
    </dsp:sp>
    <dsp:sp modelId="{B02814B5-1604-42C9-AEFE-D5431DCF7C4B}">
      <dsp:nvSpPr>
        <dsp:cNvPr id="0" name=""/>
        <dsp:cNvSpPr/>
      </dsp:nvSpPr>
      <dsp:spPr>
        <a:xfrm>
          <a:off x="2249235" y="86654"/>
          <a:ext cx="190560" cy="2229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900" kern="1200"/>
        </a:p>
      </dsp:txBody>
      <dsp:txXfrm>
        <a:off x="2249235" y="131238"/>
        <a:ext cx="133392" cy="133752"/>
      </dsp:txXfrm>
    </dsp:sp>
    <dsp:sp modelId="{F9FED2AA-C2CD-4959-B452-76E5CC0DD17D}">
      <dsp:nvSpPr>
        <dsp:cNvPr id="0" name=""/>
        <dsp:cNvSpPr/>
      </dsp:nvSpPr>
      <dsp:spPr>
        <a:xfrm>
          <a:off x="2518897" y="0"/>
          <a:ext cx="898871" cy="396229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0" rIns="4953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Bien </a:t>
          </a:r>
          <a:br>
            <a:rPr lang="es-ES" sz="1300" kern="1200" dirty="0" smtClean="0"/>
          </a:br>
          <a:r>
            <a:rPr lang="es-ES" sz="1300" kern="1200" dirty="0" smtClean="0"/>
            <a:t>Inmueble</a:t>
          </a:r>
          <a:endParaRPr lang="es-ES" sz="1300" kern="1200" dirty="0"/>
        </a:p>
      </dsp:txBody>
      <dsp:txXfrm>
        <a:off x="2530502" y="11605"/>
        <a:ext cx="875661" cy="373019"/>
      </dsp:txXfrm>
    </dsp:sp>
    <dsp:sp modelId="{2480FE03-1E83-4B81-9A52-209D5D2A6779}">
      <dsp:nvSpPr>
        <dsp:cNvPr id="0" name=""/>
        <dsp:cNvSpPr/>
      </dsp:nvSpPr>
      <dsp:spPr>
        <a:xfrm>
          <a:off x="3507656" y="86654"/>
          <a:ext cx="190560" cy="2229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900" kern="1200"/>
        </a:p>
      </dsp:txBody>
      <dsp:txXfrm>
        <a:off x="3507656" y="131238"/>
        <a:ext cx="133392" cy="133752"/>
      </dsp:txXfrm>
    </dsp:sp>
    <dsp:sp modelId="{A03A63D1-C043-482E-B856-4D6FD220D763}">
      <dsp:nvSpPr>
        <dsp:cNvPr id="0" name=""/>
        <dsp:cNvSpPr/>
      </dsp:nvSpPr>
      <dsp:spPr>
        <a:xfrm>
          <a:off x="3777318" y="0"/>
          <a:ext cx="898871" cy="396229"/>
        </a:xfrm>
        <a:prstGeom prst="roundRect">
          <a:avLst>
            <a:gd name="adj" fmla="val 10000"/>
          </a:avLst>
        </a:prstGeom>
        <a:solidFill>
          <a:schemeClr val="accent6">
            <a:alpha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300" kern="1200" dirty="0"/>
        </a:p>
      </dsp:txBody>
      <dsp:txXfrm>
        <a:off x="3788923" y="11605"/>
        <a:ext cx="875661" cy="373019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DA2CA8-0542-44C1-985C-A0043D02B460}">
      <dsp:nvSpPr>
        <dsp:cNvPr id="0" name=""/>
        <dsp:cNvSpPr/>
      </dsp:nvSpPr>
      <dsp:spPr>
        <a:xfrm>
          <a:off x="2055" y="0"/>
          <a:ext cx="898871" cy="3962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300" kern="1200" dirty="0"/>
        </a:p>
      </dsp:txBody>
      <dsp:txXfrm>
        <a:off x="13660" y="11605"/>
        <a:ext cx="875661" cy="373019"/>
      </dsp:txXfrm>
    </dsp:sp>
    <dsp:sp modelId="{92058E5E-C81A-4433-92BF-B4248ECB8FB9}">
      <dsp:nvSpPr>
        <dsp:cNvPr id="0" name=""/>
        <dsp:cNvSpPr/>
      </dsp:nvSpPr>
      <dsp:spPr>
        <a:xfrm>
          <a:off x="990815" y="86654"/>
          <a:ext cx="190560" cy="2229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900" kern="1200"/>
        </a:p>
      </dsp:txBody>
      <dsp:txXfrm>
        <a:off x="990815" y="131238"/>
        <a:ext cx="133392" cy="133752"/>
      </dsp:txXfrm>
    </dsp:sp>
    <dsp:sp modelId="{CD02E1A0-034D-44D9-917B-DE2A81C814AB}">
      <dsp:nvSpPr>
        <dsp:cNvPr id="0" name=""/>
        <dsp:cNvSpPr/>
      </dsp:nvSpPr>
      <dsp:spPr>
        <a:xfrm>
          <a:off x="1260476" y="0"/>
          <a:ext cx="898871" cy="396229"/>
        </a:xfrm>
        <a:prstGeom prst="roundRect">
          <a:avLst>
            <a:gd name="adj" fmla="val 10000"/>
          </a:avLst>
        </a:prstGeom>
        <a:solidFill>
          <a:schemeClr val="accent2">
            <a:alpha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300" kern="1200" dirty="0"/>
        </a:p>
      </dsp:txBody>
      <dsp:txXfrm>
        <a:off x="1272081" y="11605"/>
        <a:ext cx="875661" cy="373019"/>
      </dsp:txXfrm>
    </dsp:sp>
    <dsp:sp modelId="{B02814B5-1604-42C9-AEFE-D5431DCF7C4B}">
      <dsp:nvSpPr>
        <dsp:cNvPr id="0" name=""/>
        <dsp:cNvSpPr/>
      </dsp:nvSpPr>
      <dsp:spPr>
        <a:xfrm>
          <a:off x="2249235" y="86654"/>
          <a:ext cx="190560" cy="2229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900" kern="1200"/>
        </a:p>
      </dsp:txBody>
      <dsp:txXfrm>
        <a:off x="2249235" y="131238"/>
        <a:ext cx="133392" cy="133752"/>
      </dsp:txXfrm>
    </dsp:sp>
    <dsp:sp modelId="{F9FED2AA-C2CD-4959-B452-76E5CC0DD17D}">
      <dsp:nvSpPr>
        <dsp:cNvPr id="0" name=""/>
        <dsp:cNvSpPr/>
      </dsp:nvSpPr>
      <dsp:spPr>
        <a:xfrm>
          <a:off x="2518897" y="0"/>
          <a:ext cx="898871" cy="396229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0" rIns="4953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Bien </a:t>
          </a:r>
          <a:br>
            <a:rPr lang="es-ES" sz="1300" kern="1200" dirty="0" smtClean="0"/>
          </a:br>
          <a:r>
            <a:rPr lang="es-ES" sz="1300" kern="1200" dirty="0" smtClean="0"/>
            <a:t>Inmueble</a:t>
          </a:r>
          <a:endParaRPr lang="es-ES" sz="1300" kern="1200" dirty="0"/>
        </a:p>
      </dsp:txBody>
      <dsp:txXfrm>
        <a:off x="2530502" y="11605"/>
        <a:ext cx="875661" cy="373019"/>
      </dsp:txXfrm>
    </dsp:sp>
    <dsp:sp modelId="{2480FE03-1E83-4B81-9A52-209D5D2A6779}">
      <dsp:nvSpPr>
        <dsp:cNvPr id="0" name=""/>
        <dsp:cNvSpPr/>
      </dsp:nvSpPr>
      <dsp:spPr>
        <a:xfrm>
          <a:off x="3507656" y="86654"/>
          <a:ext cx="190560" cy="2229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900" kern="1200"/>
        </a:p>
      </dsp:txBody>
      <dsp:txXfrm>
        <a:off x="3507656" y="131238"/>
        <a:ext cx="133392" cy="133752"/>
      </dsp:txXfrm>
    </dsp:sp>
    <dsp:sp modelId="{A03A63D1-C043-482E-B856-4D6FD220D763}">
      <dsp:nvSpPr>
        <dsp:cNvPr id="0" name=""/>
        <dsp:cNvSpPr/>
      </dsp:nvSpPr>
      <dsp:spPr>
        <a:xfrm>
          <a:off x="3777318" y="0"/>
          <a:ext cx="898871" cy="396229"/>
        </a:xfrm>
        <a:prstGeom prst="roundRect">
          <a:avLst>
            <a:gd name="adj" fmla="val 10000"/>
          </a:avLst>
        </a:prstGeom>
        <a:solidFill>
          <a:schemeClr val="accent6">
            <a:alpha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300" kern="1200" dirty="0"/>
        </a:p>
      </dsp:txBody>
      <dsp:txXfrm>
        <a:off x="3788923" y="11605"/>
        <a:ext cx="875661" cy="373019"/>
      </dsp:txXfrm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DA2CA8-0542-44C1-985C-A0043D02B460}">
      <dsp:nvSpPr>
        <dsp:cNvPr id="0" name=""/>
        <dsp:cNvSpPr/>
      </dsp:nvSpPr>
      <dsp:spPr>
        <a:xfrm>
          <a:off x="3917" y="1552630"/>
          <a:ext cx="1712993" cy="10277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kern="1200" dirty="0" smtClean="0"/>
            <a:t>Inicio</a:t>
          </a:r>
          <a:endParaRPr lang="es-ES" sz="2700" kern="1200" dirty="0"/>
        </a:p>
      </dsp:txBody>
      <dsp:txXfrm>
        <a:off x="34020" y="1582733"/>
        <a:ext cx="1652787" cy="967589"/>
      </dsp:txXfrm>
    </dsp:sp>
    <dsp:sp modelId="{92058E5E-C81A-4433-92BF-B4248ECB8FB9}">
      <dsp:nvSpPr>
        <dsp:cNvPr id="0" name=""/>
        <dsp:cNvSpPr/>
      </dsp:nvSpPr>
      <dsp:spPr>
        <a:xfrm>
          <a:off x="1888210" y="1854116"/>
          <a:ext cx="363154" cy="4248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/>
        </a:p>
      </dsp:txBody>
      <dsp:txXfrm>
        <a:off x="1888210" y="1939080"/>
        <a:ext cx="254208" cy="254894"/>
      </dsp:txXfrm>
    </dsp:sp>
    <dsp:sp modelId="{CD02E1A0-034D-44D9-917B-DE2A81C814AB}">
      <dsp:nvSpPr>
        <dsp:cNvPr id="0" name=""/>
        <dsp:cNvSpPr/>
      </dsp:nvSpPr>
      <dsp:spPr>
        <a:xfrm>
          <a:off x="2402108" y="1552630"/>
          <a:ext cx="1712993" cy="1027795"/>
        </a:xfrm>
        <a:prstGeom prst="roundRect">
          <a:avLst>
            <a:gd name="adj" fmla="val 10000"/>
          </a:avLst>
        </a:prstGeom>
        <a:solidFill>
          <a:schemeClr val="accent2">
            <a:alpha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kern="1200" dirty="0" smtClean="0"/>
            <a:t>Ejercicio</a:t>
          </a:r>
          <a:endParaRPr lang="es-ES" sz="2700" kern="1200" dirty="0"/>
        </a:p>
      </dsp:txBody>
      <dsp:txXfrm>
        <a:off x="2432211" y="1582733"/>
        <a:ext cx="1652787" cy="967589"/>
      </dsp:txXfrm>
    </dsp:sp>
    <dsp:sp modelId="{B02814B5-1604-42C9-AEFE-D5431DCF7C4B}">
      <dsp:nvSpPr>
        <dsp:cNvPr id="0" name=""/>
        <dsp:cNvSpPr/>
      </dsp:nvSpPr>
      <dsp:spPr>
        <a:xfrm>
          <a:off x="4286400" y="1854116"/>
          <a:ext cx="363154" cy="4248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/>
        </a:p>
      </dsp:txBody>
      <dsp:txXfrm>
        <a:off x="4286400" y="1939080"/>
        <a:ext cx="254208" cy="254894"/>
      </dsp:txXfrm>
    </dsp:sp>
    <dsp:sp modelId="{F9FED2AA-C2CD-4959-B452-76E5CC0DD17D}">
      <dsp:nvSpPr>
        <dsp:cNvPr id="0" name=""/>
        <dsp:cNvSpPr/>
      </dsp:nvSpPr>
      <dsp:spPr>
        <a:xfrm>
          <a:off x="4800298" y="1552630"/>
          <a:ext cx="1712993" cy="1027795"/>
        </a:xfrm>
        <a:prstGeom prst="roundRect">
          <a:avLst>
            <a:gd name="adj" fmla="val 10000"/>
          </a:avLst>
        </a:prstGeom>
        <a:solidFill>
          <a:schemeClr val="accent3">
            <a:alpha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kern="1200" dirty="0" smtClean="0"/>
            <a:t>Bien Inmueble</a:t>
          </a:r>
          <a:endParaRPr lang="es-ES" sz="2700" kern="1200" dirty="0"/>
        </a:p>
      </dsp:txBody>
      <dsp:txXfrm>
        <a:off x="4830401" y="1582733"/>
        <a:ext cx="1652787" cy="967589"/>
      </dsp:txXfrm>
    </dsp:sp>
    <dsp:sp modelId="{2480FE03-1E83-4B81-9A52-209D5D2A6779}">
      <dsp:nvSpPr>
        <dsp:cNvPr id="0" name=""/>
        <dsp:cNvSpPr/>
      </dsp:nvSpPr>
      <dsp:spPr>
        <a:xfrm>
          <a:off x="6684591" y="1854116"/>
          <a:ext cx="363154" cy="4248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/>
        </a:p>
      </dsp:txBody>
      <dsp:txXfrm>
        <a:off x="6684591" y="1939080"/>
        <a:ext cx="254208" cy="254894"/>
      </dsp:txXfrm>
    </dsp:sp>
    <dsp:sp modelId="{A03A63D1-C043-482E-B856-4D6FD220D763}">
      <dsp:nvSpPr>
        <dsp:cNvPr id="0" name=""/>
        <dsp:cNvSpPr/>
      </dsp:nvSpPr>
      <dsp:spPr>
        <a:xfrm>
          <a:off x="7198488" y="1552630"/>
          <a:ext cx="1712993" cy="1027795"/>
        </a:xfrm>
        <a:prstGeom prst="roundRect">
          <a:avLst>
            <a:gd name="adj" fmla="val 10000"/>
          </a:avLst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kern="1200" dirty="0" smtClean="0"/>
            <a:t>Activo Físico</a:t>
          </a:r>
          <a:endParaRPr lang="es-ES" sz="2700" kern="1200" dirty="0"/>
        </a:p>
      </dsp:txBody>
      <dsp:txXfrm>
        <a:off x="7228591" y="1582733"/>
        <a:ext cx="1652787" cy="967589"/>
      </dsp:txXfrm>
    </dsp:sp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DA2CA8-0542-44C1-985C-A0043D02B460}">
      <dsp:nvSpPr>
        <dsp:cNvPr id="0" name=""/>
        <dsp:cNvSpPr/>
      </dsp:nvSpPr>
      <dsp:spPr>
        <a:xfrm>
          <a:off x="2055" y="0"/>
          <a:ext cx="898871" cy="3962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300" kern="1200" dirty="0"/>
        </a:p>
      </dsp:txBody>
      <dsp:txXfrm>
        <a:off x="13660" y="11605"/>
        <a:ext cx="875661" cy="373019"/>
      </dsp:txXfrm>
    </dsp:sp>
    <dsp:sp modelId="{92058E5E-C81A-4433-92BF-B4248ECB8FB9}">
      <dsp:nvSpPr>
        <dsp:cNvPr id="0" name=""/>
        <dsp:cNvSpPr/>
      </dsp:nvSpPr>
      <dsp:spPr>
        <a:xfrm>
          <a:off x="990815" y="86654"/>
          <a:ext cx="190560" cy="2229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900" kern="1200"/>
        </a:p>
      </dsp:txBody>
      <dsp:txXfrm>
        <a:off x="990815" y="131238"/>
        <a:ext cx="133392" cy="133752"/>
      </dsp:txXfrm>
    </dsp:sp>
    <dsp:sp modelId="{CD02E1A0-034D-44D9-917B-DE2A81C814AB}">
      <dsp:nvSpPr>
        <dsp:cNvPr id="0" name=""/>
        <dsp:cNvSpPr/>
      </dsp:nvSpPr>
      <dsp:spPr>
        <a:xfrm>
          <a:off x="1260476" y="0"/>
          <a:ext cx="898871" cy="396229"/>
        </a:xfrm>
        <a:prstGeom prst="roundRect">
          <a:avLst>
            <a:gd name="adj" fmla="val 10000"/>
          </a:avLst>
        </a:prstGeom>
        <a:solidFill>
          <a:schemeClr val="accent2">
            <a:alpha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300" kern="1200" dirty="0"/>
        </a:p>
      </dsp:txBody>
      <dsp:txXfrm>
        <a:off x="1272081" y="11605"/>
        <a:ext cx="875661" cy="373019"/>
      </dsp:txXfrm>
    </dsp:sp>
    <dsp:sp modelId="{B02814B5-1604-42C9-AEFE-D5431DCF7C4B}">
      <dsp:nvSpPr>
        <dsp:cNvPr id="0" name=""/>
        <dsp:cNvSpPr/>
      </dsp:nvSpPr>
      <dsp:spPr>
        <a:xfrm>
          <a:off x="2249235" y="86654"/>
          <a:ext cx="190560" cy="2229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900" kern="1200"/>
        </a:p>
      </dsp:txBody>
      <dsp:txXfrm>
        <a:off x="2249235" y="131238"/>
        <a:ext cx="133392" cy="133752"/>
      </dsp:txXfrm>
    </dsp:sp>
    <dsp:sp modelId="{F9FED2AA-C2CD-4959-B452-76E5CC0DD17D}">
      <dsp:nvSpPr>
        <dsp:cNvPr id="0" name=""/>
        <dsp:cNvSpPr/>
      </dsp:nvSpPr>
      <dsp:spPr>
        <a:xfrm>
          <a:off x="2518897" y="0"/>
          <a:ext cx="898871" cy="396229"/>
        </a:xfrm>
        <a:prstGeom prst="roundRect">
          <a:avLst>
            <a:gd name="adj" fmla="val 10000"/>
          </a:avLst>
        </a:prstGeom>
        <a:solidFill>
          <a:schemeClr val="accent3">
            <a:alpha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0" rIns="4953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300" kern="1200" dirty="0"/>
        </a:p>
      </dsp:txBody>
      <dsp:txXfrm>
        <a:off x="2530502" y="11605"/>
        <a:ext cx="875661" cy="373019"/>
      </dsp:txXfrm>
    </dsp:sp>
    <dsp:sp modelId="{2480FE03-1E83-4B81-9A52-209D5D2A6779}">
      <dsp:nvSpPr>
        <dsp:cNvPr id="0" name=""/>
        <dsp:cNvSpPr/>
      </dsp:nvSpPr>
      <dsp:spPr>
        <a:xfrm>
          <a:off x="3507656" y="86654"/>
          <a:ext cx="190560" cy="2229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900" kern="1200"/>
        </a:p>
      </dsp:txBody>
      <dsp:txXfrm>
        <a:off x="3507656" y="131238"/>
        <a:ext cx="133392" cy="133752"/>
      </dsp:txXfrm>
    </dsp:sp>
    <dsp:sp modelId="{A03A63D1-C043-482E-B856-4D6FD220D763}">
      <dsp:nvSpPr>
        <dsp:cNvPr id="0" name=""/>
        <dsp:cNvSpPr/>
      </dsp:nvSpPr>
      <dsp:spPr>
        <a:xfrm>
          <a:off x="3777318" y="0"/>
          <a:ext cx="898871" cy="396229"/>
        </a:xfrm>
        <a:prstGeom prst="roundRect">
          <a:avLst>
            <a:gd name="adj" fmla="val 10000"/>
          </a:avLst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0" rIns="4953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Activo</a:t>
          </a:r>
          <a:br>
            <a:rPr lang="es-ES" sz="1300" kern="1200" dirty="0" smtClean="0"/>
          </a:br>
          <a:r>
            <a:rPr lang="es-ES" sz="1300" kern="1200" dirty="0" smtClean="0"/>
            <a:t>Físico</a:t>
          </a:r>
          <a:endParaRPr lang="es-ES" sz="1300" kern="1200" dirty="0"/>
        </a:p>
      </dsp:txBody>
      <dsp:txXfrm>
        <a:off x="3788923" y="11605"/>
        <a:ext cx="875661" cy="373019"/>
      </dsp:txXfrm>
    </dsp:sp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DA2CA8-0542-44C1-985C-A0043D02B460}">
      <dsp:nvSpPr>
        <dsp:cNvPr id="0" name=""/>
        <dsp:cNvSpPr/>
      </dsp:nvSpPr>
      <dsp:spPr>
        <a:xfrm>
          <a:off x="2055" y="0"/>
          <a:ext cx="898871" cy="3962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300" kern="1200" dirty="0"/>
        </a:p>
      </dsp:txBody>
      <dsp:txXfrm>
        <a:off x="13660" y="11605"/>
        <a:ext cx="875661" cy="373019"/>
      </dsp:txXfrm>
    </dsp:sp>
    <dsp:sp modelId="{92058E5E-C81A-4433-92BF-B4248ECB8FB9}">
      <dsp:nvSpPr>
        <dsp:cNvPr id="0" name=""/>
        <dsp:cNvSpPr/>
      </dsp:nvSpPr>
      <dsp:spPr>
        <a:xfrm>
          <a:off x="990815" y="86654"/>
          <a:ext cx="190560" cy="2229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900" kern="1200"/>
        </a:p>
      </dsp:txBody>
      <dsp:txXfrm>
        <a:off x="990815" y="131238"/>
        <a:ext cx="133392" cy="133752"/>
      </dsp:txXfrm>
    </dsp:sp>
    <dsp:sp modelId="{CD02E1A0-034D-44D9-917B-DE2A81C814AB}">
      <dsp:nvSpPr>
        <dsp:cNvPr id="0" name=""/>
        <dsp:cNvSpPr/>
      </dsp:nvSpPr>
      <dsp:spPr>
        <a:xfrm>
          <a:off x="1260476" y="0"/>
          <a:ext cx="898871" cy="396229"/>
        </a:xfrm>
        <a:prstGeom prst="roundRect">
          <a:avLst>
            <a:gd name="adj" fmla="val 10000"/>
          </a:avLst>
        </a:prstGeom>
        <a:solidFill>
          <a:schemeClr val="accent2">
            <a:alpha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300" kern="1200" dirty="0"/>
        </a:p>
      </dsp:txBody>
      <dsp:txXfrm>
        <a:off x="1272081" y="11605"/>
        <a:ext cx="875661" cy="373019"/>
      </dsp:txXfrm>
    </dsp:sp>
    <dsp:sp modelId="{B02814B5-1604-42C9-AEFE-D5431DCF7C4B}">
      <dsp:nvSpPr>
        <dsp:cNvPr id="0" name=""/>
        <dsp:cNvSpPr/>
      </dsp:nvSpPr>
      <dsp:spPr>
        <a:xfrm>
          <a:off x="2249235" y="86654"/>
          <a:ext cx="190560" cy="2229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900" kern="1200"/>
        </a:p>
      </dsp:txBody>
      <dsp:txXfrm>
        <a:off x="2249235" y="131238"/>
        <a:ext cx="133392" cy="133752"/>
      </dsp:txXfrm>
    </dsp:sp>
    <dsp:sp modelId="{F9FED2AA-C2CD-4959-B452-76E5CC0DD17D}">
      <dsp:nvSpPr>
        <dsp:cNvPr id="0" name=""/>
        <dsp:cNvSpPr/>
      </dsp:nvSpPr>
      <dsp:spPr>
        <a:xfrm>
          <a:off x="2518897" y="0"/>
          <a:ext cx="898871" cy="396229"/>
        </a:xfrm>
        <a:prstGeom prst="roundRect">
          <a:avLst>
            <a:gd name="adj" fmla="val 10000"/>
          </a:avLst>
        </a:prstGeom>
        <a:solidFill>
          <a:schemeClr val="accent3">
            <a:alpha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0" rIns="4953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300" kern="1200" dirty="0"/>
        </a:p>
      </dsp:txBody>
      <dsp:txXfrm>
        <a:off x="2530502" y="11605"/>
        <a:ext cx="875661" cy="373019"/>
      </dsp:txXfrm>
    </dsp:sp>
    <dsp:sp modelId="{2480FE03-1E83-4B81-9A52-209D5D2A6779}">
      <dsp:nvSpPr>
        <dsp:cNvPr id="0" name=""/>
        <dsp:cNvSpPr/>
      </dsp:nvSpPr>
      <dsp:spPr>
        <a:xfrm>
          <a:off x="3507656" y="86654"/>
          <a:ext cx="190560" cy="2229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900" kern="1200"/>
        </a:p>
      </dsp:txBody>
      <dsp:txXfrm>
        <a:off x="3507656" y="131238"/>
        <a:ext cx="133392" cy="133752"/>
      </dsp:txXfrm>
    </dsp:sp>
    <dsp:sp modelId="{A03A63D1-C043-482E-B856-4D6FD220D763}">
      <dsp:nvSpPr>
        <dsp:cNvPr id="0" name=""/>
        <dsp:cNvSpPr/>
      </dsp:nvSpPr>
      <dsp:spPr>
        <a:xfrm>
          <a:off x="3777318" y="0"/>
          <a:ext cx="898871" cy="396229"/>
        </a:xfrm>
        <a:prstGeom prst="roundRect">
          <a:avLst>
            <a:gd name="adj" fmla="val 10000"/>
          </a:avLst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0" rIns="4953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Activo</a:t>
          </a:r>
          <a:br>
            <a:rPr lang="es-ES" sz="1300" kern="1200" dirty="0" smtClean="0"/>
          </a:br>
          <a:r>
            <a:rPr lang="es-ES" sz="1300" kern="1200" dirty="0" smtClean="0"/>
            <a:t>Físico</a:t>
          </a:r>
          <a:endParaRPr lang="es-ES" sz="1300" kern="1200" dirty="0"/>
        </a:p>
      </dsp:txBody>
      <dsp:txXfrm>
        <a:off x="3788923" y="11605"/>
        <a:ext cx="875661" cy="37301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DA2CA8-0542-44C1-985C-A0043D02B460}">
      <dsp:nvSpPr>
        <dsp:cNvPr id="0" name=""/>
        <dsp:cNvSpPr/>
      </dsp:nvSpPr>
      <dsp:spPr>
        <a:xfrm>
          <a:off x="2055" y="0"/>
          <a:ext cx="898871" cy="3962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Inicio</a:t>
          </a:r>
          <a:endParaRPr lang="es-ES" sz="1700" kern="1200" dirty="0"/>
        </a:p>
      </dsp:txBody>
      <dsp:txXfrm>
        <a:off x="13660" y="11605"/>
        <a:ext cx="875661" cy="373019"/>
      </dsp:txXfrm>
    </dsp:sp>
    <dsp:sp modelId="{92058E5E-C81A-4433-92BF-B4248ECB8FB9}">
      <dsp:nvSpPr>
        <dsp:cNvPr id="0" name=""/>
        <dsp:cNvSpPr/>
      </dsp:nvSpPr>
      <dsp:spPr>
        <a:xfrm>
          <a:off x="990815" y="86654"/>
          <a:ext cx="190560" cy="2229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900" kern="1200"/>
        </a:p>
      </dsp:txBody>
      <dsp:txXfrm>
        <a:off x="990815" y="131238"/>
        <a:ext cx="133392" cy="133752"/>
      </dsp:txXfrm>
    </dsp:sp>
    <dsp:sp modelId="{CD02E1A0-034D-44D9-917B-DE2A81C814AB}">
      <dsp:nvSpPr>
        <dsp:cNvPr id="0" name=""/>
        <dsp:cNvSpPr/>
      </dsp:nvSpPr>
      <dsp:spPr>
        <a:xfrm>
          <a:off x="1260476" y="0"/>
          <a:ext cx="898871" cy="396229"/>
        </a:xfrm>
        <a:prstGeom prst="roundRect">
          <a:avLst>
            <a:gd name="adj" fmla="val 10000"/>
          </a:avLst>
        </a:prstGeom>
        <a:solidFill>
          <a:schemeClr val="accent2">
            <a:alpha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700" kern="1200" dirty="0"/>
        </a:p>
      </dsp:txBody>
      <dsp:txXfrm>
        <a:off x="1272081" y="11605"/>
        <a:ext cx="875661" cy="373019"/>
      </dsp:txXfrm>
    </dsp:sp>
    <dsp:sp modelId="{B02814B5-1604-42C9-AEFE-D5431DCF7C4B}">
      <dsp:nvSpPr>
        <dsp:cNvPr id="0" name=""/>
        <dsp:cNvSpPr/>
      </dsp:nvSpPr>
      <dsp:spPr>
        <a:xfrm>
          <a:off x="2249235" y="86654"/>
          <a:ext cx="190560" cy="2229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900" kern="1200"/>
        </a:p>
      </dsp:txBody>
      <dsp:txXfrm>
        <a:off x="2249235" y="131238"/>
        <a:ext cx="133392" cy="133752"/>
      </dsp:txXfrm>
    </dsp:sp>
    <dsp:sp modelId="{F9FED2AA-C2CD-4959-B452-76E5CC0DD17D}">
      <dsp:nvSpPr>
        <dsp:cNvPr id="0" name=""/>
        <dsp:cNvSpPr/>
      </dsp:nvSpPr>
      <dsp:spPr>
        <a:xfrm>
          <a:off x="2518897" y="0"/>
          <a:ext cx="898871" cy="396229"/>
        </a:xfrm>
        <a:prstGeom prst="roundRect">
          <a:avLst>
            <a:gd name="adj" fmla="val 10000"/>
          </a:avLst>
        </a:prstGeom>
        <a:solidFill>
          <a:schemeClr val="accent3">
            <a:alpha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700" kern="1200" dirty="0"/>
        </a:p>
      </dsp:txBody>
      <dsp:txXfrm>
        <a:off x="2530502" y="11605"/>
        <a:ext cx="875661" cy="373019"/>
      </dsp:txXfrm>
    </dsp:sp>
    <dsp:sp modelId="{2480FE03-1E83-4B81-9A52-209D5D2A6779}">
      <dsp:nvSpPr>
        <dsp:cNvPr id="0" name=""/>
        <dsp:cNvSpPr/>
      </dsp:nvSpPr>
      <dsp:spPr>
        <a:xfrm>
          <a:off x="3507656" y="86654"/>
          <a:ext cx="190560" cy="2229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900" kern="1200"/>
        </a:p>
      </dsp:txBody>
      <dsp:txXfrm>
        <a:off x="3507656" y="131238"/>
        <a:ext cx="133392" cy="133752"/>
      </dsp:txXfrm>
    </dsp:sp>
    <dsp:sp modelId="{A03A63D1-C043-482E-B856-4D6FD220D763}">
      <dsp:nvSpPr>
        <dsp:cNvPr id="0" name=""/>
        <dsp:cNvSpPr/>
      </dsp:nvSpPr>
      <dsp:spPr>
        <a:xfrm>
          <a:off x="3777318" y="0"/>
          <a:ext cx="898871" cy="396229"/>
        </a:xfrm>
        <a:prstGeom prst="roundRect">
          <a:avLst>
            <a:gd name="adj" fmla="val 10000"/>
          </a:avLst>
        </a:prstGeom>
        <a:solidFill>
          <a:schemeClr val="accent6">
            <a:alpha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700" kern="1200" dirty="0"/>
        </a:p>
      </dsp:txBody>
      <dsp:txXfrm>
        <a:off x="3788923" y="11605"/>
        <a:ext cx="875661" cy="37301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DA2CA8-0542-44C1-985C-A0043D02B460}">
      <dsp:nvSpPr>
        <dsp:cNvPr id="0" name=""/>
        <dsp:cNvSpPr/>
      </dsp:nvSpPr>
      <dsp:spPr>
        <a:xfrm>
          <a:off x="2055" y="0"/>
          <a:ext cx="898871" cy="3962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Inicio</a:t>
          </a:r>
          <a:endParaRPr lang="es-ES" sz="1700" kern="1200" dirty="0"/>
        </a:p>
      </dsp:txBody>
      <dsp:txXfrm>
        <a:off x="13660" y="11605"/>
        <a:ext cx="875661" cy="373019"/>
      </dsp:txXfrm>
    </dsp:sp>
    <dsp:sp modelId="{92058E5E-C81A-4433-92BF-B4248ECB8FB9}">
      <dsp:nvSpPr>
        <dsp:cNvPr id="0" name=""/>
        <dsp:cNvSpPr/>
      </dsp:nvSpPr>
      <dsp:spPr>
        <a:xfrm>
          <a:off x="990815" y="86654"/>
          <a:ext cx="190560" cy="2229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900" kern="1200"/>
        </a:p>
      </dsp:txBody>
      <dsp:txXfrm>
        <a:off x="990815" y="131238"/>
        <a:ext cx="133392" cy="133752"/>
      </dsp:txXfrm>
    </dsp:sp>
    <dsp:sp modelId="{CD02E1A0-034D-44D9-917B-DE2A81C814AB}">
      <dsp:nvSpPr>
        <dsp:cNvPr id="0" name=""/>
        <dsp:cNvSpPr/>
      </dsp:nvSpPr>
      <dsp:spPr>
        <a:xfrm>
          <a:off x="1260476" y="0"/>
          <a:ext cx="898871" cy="396229"/>
        </a:xfrm>
        <a:prstGeom prst="roundRect">
          <a:avLst>
            <a:gd name="adj" fmla="val 10000"/>
          </a:avLst>
        </a:prstGeom>
        <a:solidFill>
          <a:schemeClr val="accent2">
            <a:alpha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700" kern="1200" dirty="0"/>
        </a:p>
      </dsp:txBody>
      <dsp:txXfrm>
        <a:off x="1272081" y="11605"/>
        <a:ext cx="875661" cy="373019"/>
      </dsp:txXfrm>
    </dsp:sp>
    <dsp:sp modelId="{B02814B5-1604-42C9-AEFE-D5431DCF7C4B}">
      <dsp:nvSpPr>
        <dsp:cNvPr id="0" name=""/>
        <dsp:cNvSpPr/>
      </dsp:nvSpPr>
      <dsp:spPr>
        <a:xfrm>
          <a:off x="2249235" y="86654"/>
          <a:ext cx="190560" cy="2229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900" kern="1200"/>
        </a:p>
      </dsp:txBody>
      <dsp:txXfrm>
        <a:off x="2249235" y="131238"/>
        <a:ext cx="133392" cy="133752"/>
      </dsp:txXfrm>
    </dsp:sp>
    <dsp:sp modelId="{F9FED2AA-C2CD-4959-B452-76E5CC0DD17D}">
      <dsp:nvSpPr>
        <dsp:cNvPr id="0" name=""/>
        <dsp:cNvSpPr/>
      </dsp:nvSpPr>
      <dsp:spPr>
        <a:xfrm>
          <a:off x="2518897" y="0"/>
          <a:ext cx="898871" cy="396229"/>
        </a:xfrm>
        <a:prstGeom prst="roundRect">
          <a:avLst>
            <a:gd name="adj" fmla="val 10000"/>
          </a:avLst>
        </a:prstGeom>
        <a:solidFill>
          <a:schemeClr val="accent3">
            <a:alpha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700" kern="1200" dirty="0"/>
        </a:p>
      </dsp:txBody>
      <dsp:txXfrm>
        <a:off x="2530502" y="11605"/>
        <a:ext cx="875661" cy="373019"/>
      </dsp:txXfrm>
    </dsp:sp>
    <dsp:sp modelId="{2480FE03-1E83-4B81-9A52-209D5D2A6779}">
      <dsp:nvSpPr>
        <dsp:cNvPr id="0" name=""/>
        <dsp:cNvSpPr/>
      </dsp:nvSpPr>
      <dsp:spPr>
        <a:xfrm>
          <a:off x="3507656" y="86654"/>
          <a:ext cx="190560" cy="2229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900" kern="1200"/>
        </a:p>
      </dsp:txBody>
      <dsp:txXfrm>
        <a:off x="3507656" y="131238"/>
        <a:ext cx="133392" cy="133752"/>
      </dsp:txXfrm>
    </dsp:sp>
    <dsp:sp modelId="{A03A63D1-C043-482E-B856-4D6FD220D763}">
      <dsp:nvSpPr>
        <dsp:cNvPr id="0" name=""/>
        <dsp:cNvSpPr/>
      </dsp:nvSpPr>
      <dsp:spPr>
        <a:xfrm>
          <a:off x="3777318" y="0"/>
          <a:ext cx="898871" cy="396229"/>
        </a:xfrm>
        <a:prstGeom prst="roundRect">
          <a:avLst>
            <a:gd name="adj" fmla="val 10000"/>
          </a:avLst>
        </a:prstGeom>
        <a:solidFill>
          <a:schemeClr val="accent6">
            <a:alpha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700" kern="1200" dirty="0"/>
        </a:p>
      </dsp:txBody>
      <dsp:txXfrm>
        <a:off x="3788923" y="11605"/>
        <a:ext cx="875661" cy="37301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DA2CA8-0542-44C1-985C-A0043D02B460}">
      <dsp:nvSpPr>
        <dsp:cNvPr id="0" name=""/>
        <dsp:cNvSpPr/>
      </dsp:nvSpPr>
      <dsp:spPr>
        <a:xfrm>
          <a:off x="2055" y="0"/>
          <a:ext cx="898871" cy="3962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Inicio</a:t>
          </a:r>
          <a:endParaRPr lang="es-ES" sz="1700" kern="1200" dirty="0"/>
        </a:p>
      </dsp:txBody>
      <dsp:txXfrm>
        <a:off x="13660" y="11605"/>
        <a:ext cx="875661" cy="373019"/>
      </dsp:txXfrm>
    </dsp:sp>
    <dsp:sp modelId="{92058E5E-C81A-4433-92BF-B4248ECB8FB9}">
      <dsp:nvSpPr>
        <dsp:cNvPr id="0" name=""/>
        <dsp:cNvSpPr/>
      </dsp:nvSpPr>
      <dsp:spPr>
        <a:xfrm>
          <a:off x="990815" y="86654"/>
          <a:ext cx="190560" cy="2229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900" kern="1200"/>
        </a:p>
      </dsp:txBody>
      <dsp:txXfrm>
        <a:off x="990815" y="131238"/>
        <a:ext cx="133392" cy="133752"/>
      </dsp:txXfrm>
    </dsp:sp>
    <dsp:sp modelId="{CD02E1A0-034D-44D9-917B-DE2A81C814AB}">
      <dsp:nvSpPr>
        <dsp:cNvPr id="0" name=""/>
        <dsp:cNvSpPr/>
      </dsp:nvSpPr>
      <dsp:spPr>
        <a:xfrm>
          <a:off x="1260476" y="0"/>
          <a:ext cx="898871" cy="396229"/>
        </a:xfrm>
        <a:prstGeom prst="roundRect">
          <a:avLst>
            <a:gd name="adj" fmla="val 10000"/>
          </a:avLst>
        </a:prstGeom>
        <a:solidFill>
          <a:schemeClr val="accent2">
            <a:alpha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700" kern="1200" dirty="0"/>
        </a:p>
      </dsp:txBody>
      <dsp:txXfrm>
        <a:off x="1272081" y="11605"/>
        <a:ext cx="875661" cy="373019"/>
      </dsp:txXfrm>
    </dsp:sp>
    <dsp:sp modelId="{B02814B5-1604-42C9-AEFE-D5431DCF7C4B}">
      <dsp:nvSpPr>
        <dsp:cNvPr id="0" name=""/>
        <dsp:cNvSpPr/>
      </dsp:nvSpPr>
      <dsp:spPr>
        <a:xfrm>
          <a:off x="2249235" y="86654"/>
          <a:ext cx="190560" cy="2229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900" kern="1200"/>
        </a:p>
      </dsp:txBody>
      <dsp:txXfrm>
        <a:off x="2249235" y="131238"/>
        <a:ext cx="133392" cy="133752"/>
      </dsp:txXfrm>
    </dsp:sp>
    <dsp:sp modelId="{F9FED2AA-C2CD-4959-B452-76E5CC0DD17D}">
      <dsp:nvSpPr>
        <dsp:cNvPr id="0" name=""/>
        <dsp:cNvSpPr/>
      </dsp:nvSpPr>
      <dsp:spPr>
        <a:xfrm>
          <a:off x="2518897" y="0"/>
          <a:ext cx="898871" cy="396229"/>
        </a:xfrm>
        <a:prstGeom prst="roundRect">
          <a:avLst>
            <a:gd name="adj" fmla="val 10000"/>
          </a:avLst>
        </a:prstGeom>
        <a:solidFill>
          <a:schemeClr val="accent3">
            <a:alpha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700" kern="1200" dirty="0"/>
        </a:p>
      </dsp:txBody>
      <dsp:txXfrm>
        <a:off x="2530502" y="11605"/>
        <a:ext cx="875661" cy="373019"/>
      </dsp:txXfrm>
    </dsp:sp>
    <dsp:sp modelId="{2480FE03-1E83-4B81-9A52-209D5D2A6779}">
      <dsp:nvSpPr>
        <dsp:cNvPr id="0" name=""/>
        <dsp:cNvSpPr/>
      </dsp:nvSpPr>
      <dsp:spPr>
        <a:xfrm>
          <a:off x="3507656" y="86654"/>
          <a:ext cx="190560" cy="2229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900" kern="1200"/>
        </a:p>
      </dsp:txBody>
      <dsp:txXfrm>
        <a:off x="3507656" y="131238"/>
        <a:ext cx="133392" cy="133752"/>
      </dsp:txXfrm>
    </dsp:sp>
    <dsp:sp modelId="{A03A63D1-C043-482E-B856-4D6FD220D763}">
      <dsp:nvSpPr>
        <dsp:cNvPr id="0" name=""/>
        <dsp:cNvSpPr/>
      </dsp:nvSpPr>
      <dsp:spPr>
        <a:xfrm>
          <a:off x="3777318" y="0"/>
          <a:ext cx="898871" cy="396229"/>
        </a:xfrm>
        <a:prstGeom prst="roundRect">
          <a:avLst>
            <a:gd name="adj" fmla="val 10000"/>
          </a:avLst>
        </a:prstGeom>
        <a:solidFill>
          <a:schemeClr val="accent6">
            <a:alpha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700" kern="1200" dirty="0"/>
        </a:p>
      </dsp:txBody>
      <dsp:txXfrm>
        <a:off x="3788923" y="11605"/>
        <a:ext cx="875661" cy="37301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DA2CA8-0542-44C1-985C-A0043D02B460}">
      <dsp:nvSpPr>
        <dsp:cNvPr id="0" name=""/>
        <dsp:cNvSpPr/>
      </dsp:nvSpPr>
      <dsp:spPr>
        <a:xfrm>
          <a:off x="2055" y="0"/>
          <a:ext cx="898871" cy="3962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Inicio</a:t>
          </a:r>
          <a:endParaRPr lang="es-ES" sz="1700" kern="1200" dirty="0"/>
        </a:p>
      </dsp:txBody>
      <dsp:txXfrm>
        <a:off x="13660" y="11605"/>
        <a:ext cx="875661" cy="373019"/>
      </dsp:txXfrm>
    </dsp:sp>
    <dsp:sp modelId="{92058E5E-C81A-4433-92BF-B4248ECB8FB9}">
      <dsp:nvSpPr>
        <dsp:cNvPr id="0" name=""/>
        <dsp:cNvSpPr/>
      </dsp:nvSpPr>
      <dsp:spPr>
        <a:xfrm>
          <a:off x="990815" y="86654"/>
          <a:ext cx="190560" cy="2229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900" kern="1200"/>
        </a:p>
      </dsp:txBody>
      <dsp:txXfrm>
        <a:off x="990815" y="131238"/>
        <a:ext cx="133392" cy="133752"/>
      </dsp:txXfrm>
    </dsp:sp>
    <dsp:sp modelId="{CD02E1A0-034D-44D9-917B-DE2A81C814AB}">
      <dsp:nvSpPr>
        <dsp:cNvPr id="0" name=""/>
        <dsp:cNvSpPr/>
      </dsp:nvSpPr>
      <dsp:spPr>
        <a:xfrm>
          <a:off x="1260476" y="0"/>
          <a:ext cx="898871" cy="396229"/>
        </a:xfrm>
        <a:prstGeom prst="roundRect">
          <a:avLst>
            <a:gd name="adj" fmla="val 10000"/>
          </a:avLst>
        </a:prstGeom>
        <a:solidFill>
          <a:schemeClr val="accent2">
            <a:alpha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700" kern="1200" dirty="0"/>
        </a:p>
      </dsp:txBody>
      <dsp:txXfrm>
        <a:off x="1272081" y="11605"/>
        <a:ext cx="875661" cy="373019"/>
      </dsp:txXfrm>
    </dsp:sp>
    <dsp:sp modelId="{B02814B5-1604-42C9-AEFE-D5431DCF7C4B}">
      <dsp:nvSpPr>
        <dsp:cNvPr id="0" name=""/>
        <dsp:cNvSpPr/>
      </dsp:nvSpPr>
      <dsp:spPr>
        <a:xfrm>
          <a:off x="2249235" y="86654"/>
          <a:ext cx="190560" cy="2229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900" kern="1200"/>
        </a:p>
      </dsp:txBody>
      <dsp:txXfrm>
        <a:off x="2249235" y="131238"/>
        <a:ext cx="133392" cy="133752"/>
      </dsp:txXfrm>
    </dsp:sp>
    <dsp:sp modelId="{F9FED2AA-C2CD-4959-B452-76E5CC0DD17D}">
      <dsp:nvSpPr>
        <dsp:cNvPr id="0" name=""/>
        <dsp:cNvSpPr/>
      </dsp:nvSpPr>
      <dsp:spPr>
        <a:xfrm>
          <a:off x="2518897" y="0"/>
          <a:ext cx="898871" cy="396229"/>
        </a:xfrm>
        <a:prstGeom prst="roundRect">
          <a:avLst>
            <a:gd name="adj" fmla="val 10000"/>
          </a:avLst>
        </a:prstGeom>
        <a:solidFill>
          <a:schemeClr val="accent3">
            <a:alpha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700" kern="1200" dirty="0"/>
        </a:p>
      </dsp:txBody>
      <dsp:txXfrm>
        <a:off x="2530502" y="11605"/>
        <a:ext cx="875661" cy="373019"/>
      </dsp:txXfrm>
    </dsp:sp>
    <dsp:sp modelId="{2480FE03-1E83-4B81-9A52-209D5D2A6779}">
      <dsp:nvSpPr>
        <dsp:cNvPr id="0" name=""/>
        <dsp:cNvSpPr/>
      </dsp:nvSpPr>
      <dsp:spPr>
        <a:xfrm>
          <a:off x="3507656" y="86654"/>
          <a:ext cx="190560" cy="2229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900" kern="1200"/>
        </a:p>
      </dsp:txBody>
      <dsp:txXfrm>
        <a:off x="3507656" y="131238"/>
        <a:ext cx="133392" cy="133752"/>
      </dsp:txXfrm>
    </dsp:sp>
    <dsp:sp modelId="{A03A63D1-C043-482E-B856-4D6FD220D763}">
      <dsp:nvSpPr>
        <dsp:cNvPr id="0" name=""/>
        <dsp:cNvSpPr/>
      </dsp:nvSpPr>
      <dsp:spPr>
        <a:xfrm>
          <a:off x="3777318" y="0"/>
          <a:ext cx="898871" cy="396229"/>
        </a:xfrm>
        <a:prstGeom prst="roundRect">
          <a:avLst>
            <a:gd name="adj" fmla="val 10000"/>
          </a:avLst>
        </a:prstGeom>
        <a:solidFill>
          <a:schemeClr val="accent6">
            <a:alpha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700" kern="1200" dirty="0"/>
        </a:p>
      </dsp:txBody>
      <dsp:txXfrm>
        <a:off x="3788923" y="11605"/>
        <a:ext cx="875661" cy="37301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DA2CA8-0542-44C1-985C-A0043D02B460}">
      <dsp:nvSpPr>
        <dsp:cNvPr id="0" name=""/>
        <dsp:cNvSpPr/>
      </dsp:nvSpPr>
      <dsp:spPr>
        <a:xfrm>
          <a:off x="2055" y="0"/>
          <a:ext cx="898871" cy="3962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Inicio</a:t>
          </a:r>
          <a:endParaRPr lang="es-ES" sz="1700" kern="1200" dirty="0"/>
        </a:p>
      </dsp:txBody>
      <dsp:txXfrm>
        <a:off x="13660" y="11605"/>
        <a:ext cx="875661" cy="373019"/>
      </dsp:txXfrm>
    </dsp:sp>
    <dsp:sp modelId="{92058E5E-C81A-4433-92BF-B4248ECB8FB9}">
      <dsp:nvSpPr>
        <dsp:cNvPr id="0" name=""/>
        <dsp:cNvSpPr/>
      </dsp:nvSpPr>
      <dsp:spPr>
        <a:xfrm>
          <a:off x="990815" y="86654"/>
          <a:ext cx="190560" cy="2229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900" kern="1200"/>
        </a:p>
      </dsp:txBody>
      <dsp:txXfrm>
        <a:off x="990815" y="131238"/>
        <a:ext cx="133392" cy="133752"/>
      </dsp:txXfrm>
    </dsp:sp>
    <dsp:sp modelId="{CD02E1A0-034D-44D9-917B-DE2A81C814AB}">
      <dsp:nvSpPr>
        <dsp:cNvPr id="0" name=""/>
        <dsp:cNvSpPr/>
      </dsp:nvSpPr>
      <dsp:spPr>
        <a:xfrm>
          <a:off x="1260476" y="0"/>
          <a:ext cx="898871" cy="396229"/>
        </a:xfrm>
        <a:prstGeom prst="roundRect">
          <a:avLst>
            <a:gd name="adj" fmla="val 10000"/>
          </a:avLst>
        </a:prstGeom>
        <a:solidFill>
          <a:schemeClr val="accent2">
            <a:alpha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700" kern="1200" dirty="0"/>
        </a:p>
      </dsp:txBody>
      <dsp:txXfrm>
        <a:off x="1272081" y="11605"/>
        <a:ext cx="875661" cy="373019"/>
      </dsp:txXfrm>
    </dsp:sp>
    <dsp:sp modelId="{B02814B5-1604-42C9-AEFE-D5431DCF7C4B}">
      <dsp:nvSpPr>
        <dsp:cNvPr id="0" name=""/>
        <dsp:cNvSpPr/>
      </dsp:nvSpPr>
      <dsp:spPr>
        <a:xfrm>
          <a:off x="2249235" y="86654"/>
          <a:ext cx="190560" cy="2229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900" kern="1200"/>
        </a:p>
      </dsp:txBody>
      <dsp:txXfrm>
        <a:off x="2249235" y="131238"/>
        <a:ext cx="133392" cy="133752"/>
      </dsp:txXfrm>
    </dsp:sp>
    <dsp:sp modelId="{F9FED2AA-C2CD-4959-B452-76E5CC0DD17D}">
      <dsp:nvSpPr>
        <dsp:cNvPr id="0" name=""/>
        <dsp:cNvSpPr/>
      </dsp:nvSpPr>
      <dsp:spPr>
        <a:xfrm>
          <a:off x="2518897" y="0"/>
          <a:ext cx="898871" cy="396229"/>
        </a:xfrm>
        <a:prstGeom prst="roundRect">
          <a:avLst>
            <a:gd name="adj" fmla="val 10000"/>
          </a:avLst>
        </a:prstGeom>
        <a:solidFill>
          <a:schemeClr val="accent3">
            <a:alpha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700" kern="1200" dirty="0"/>
        </a:p>
      </dsp:txBody>
      <dsp:txXfrm>
        <a:off x="2530502" y="11605"/>
        <a:ext cx="875661" cy="373019"/>
      </dsp:txXfrm>
    </dsp:sp>
    <dsp:sp modelId="{2480FE03-1E83-4B81-9A52-209D5D2A6779}">
      <dsp:nvSpPr>
        <dsp:cNvPr id="0" name=""/>
        <dsp:cNvSpPr/>
      </dsp:nvSpPr>
      <dsp:spPr>
        <a:xfrm>
          <a:off x="3507656" y="86654"/>
          <a:ext cx="190560" cy="2229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900" kern="1200"/>
        </a:p>
      </dsp:txBody>
      <dsp:txXfrm>
        <a:off x="3507656" y="131238"/>
        <a:ext cx="133392" cy="133752"/>
      </dsp:txXfrm>
    </dsp:sp>
    <dsp:sp modelId="{A03A63D1-C043-482E-B856-4D6FD220D763}">
      <dsp:nvSpPr>
        <dsp:cNvPr id="0" name=""/>
        <dsp:cNvSpPr/>
      </dsp:nvSpPr>
      <dsp:spPr>
        <a:xfrm>
          <a:off x="3777318" y="0"/>
          <a:ext cx="898871" cy="396229"/>
        </a:xfrm>
        <a:prstGeom prst="roundRect">
          <a:avLst>
            <a:gd name="adj" fmla="val 10000"/>
          </a:avLst>
        </a:prstGeom>
        <a:solidFill>
          <a:schemeClr val="accent6">
            <a:alpha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700" kern="1200" dirty="0"/>
        </a:p>
      </dsp:txBody>
      <dsp:txXfrm>
        <a:off x="3788923" y="11605"/>
        <a:ext cx="875661" cy="3730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1" y="9428455"/>
            <a:ext cx="2945964" cy="49650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6" name="5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964" cy="49650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50188" y="9428455"/>
            <a:ext cx="2945964" cy="49650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1B1D15-B7FC-47DC-859F-65A6F217FDF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385436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9" name="8 Marcador de encabezado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8164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11" name="10 Marcador de fecha"/>
          <p:cNvSpPr>
            <a:spLocks noGrp="1"/>
          </p:cNvSpPr>
          <p:nvPr>
            <p:ph type="dt" idx="1"/>
          </p:nvPr>
        </p:nvSpPr>
        <p:spPr>
          <a:xfrm>
            <a:off x="3849689" y="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E62B35-D1B7-4DC7-A1B1-C4A612451A93}" type="datetimeFigureOut">
              <a:rPr lang="es-AR" smtClean="0"/>
              <a:t>16/1/2018</a:t>
            </a:fld>
            <a:endParaRPr lang="es-AR"/>
          </a:p>
        </p:txBody>
      </p:sp>
      <p:sp>
        <p:nvSpPr>
          <p:cNvPr id="12" name="11 Marcador de notas"/>
          <p:cNvSpPr>
            <a:spLocks noGrp="1"/>
          </p:cNvSpPr>
          <p:nvPr>
            <p:ph type="body" sz="quarter" idx="3"/>
          </p:nvPr>
        </p:nvSpPr>
        <p:spPr>
          <a:xfrm>
            <a:off x="679451" y="4714876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49689" y="9428164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4185FE-644F-4A26-9120-14BCB97A72C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69328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8030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90155" algn="l" defTabSz="98030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80309" algn="l" defTabSz="98030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70466" algn="l" defTabSz="98030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60620" algn="l" defTabSz="98030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50776" algn="l" defTabSz="98030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40931" algn="l" defTabSz="98030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31085" algn="l" defTabSz="98030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21240" algn="l" defTabSz="98030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3850444" y="9428583"/>
            <a:ext cx="2945660" cy="496332"/>
          </a:xfrm>
          <a:prstGeom prst="rect">
            <a:avLst/>
          </a:prstGeom>
        </p:spPr>
        <p:txBody>
          <a:bodyPr/>
          <a:lstStyle/>
          <a:p>
            <a:fld id="{D6F61DB4-EF51-4742-BEA1-BD2CDD851E20}" type="slidenum">
              <a:rPr lang="es-AR" smtClean="0"/>
              <a:t>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19335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3850444" y="9428583"/>
            <a:ext cx="2945660" cy="496332"/>
          </a:xfrm>
          <a:prstGeom prst="rect">
            <a:avLst/>
          </a:prstGeom>
        </p:spPr>
        <p:txBody>
          <a:bodyPr/>
          <a:lstStyle/>
          <a:p>
            <a:fld id="{D6F61DB4-EF51-4742-BEA1-BD2CDD851E20}" type="slidenum">
              <a:rPr lang="es-AR" smtClean="0"/>
              <a:t>47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507305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3850444" y="9428583"/>
            <a:ext cx="2945660" cy="496332"/>
          </a:xfrm>
          <a:prstGeom prst="rect">
            <a:avLst/>
          </a:prstGeom>
        </p:spPr>
        <p:txBody>
          <a:bodyPr/>
          <a:lstStyle/>
          <a:p>
            <a:fld id="{D6F61DB4-EF51-4742-BEA1-BD2CDD851E20}" type="slidenum">
              <a:rPr lang="es-AR" smtClean="0"/>
              <a:t>48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14860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3" y="2130429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4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0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80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70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60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50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409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310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21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2BC6A-01FB-4561-8A7A-331398E5B996}" type="datetimeFigureOut">
              <a:rPr lang="es-AR" smtClean="0"/>
              <a:t>16/1/2018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75AE0-0D0F-4528-B0E5-4514F0A0251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76688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2BC6A-01FB-4561-8A7A-331398E5B996}" type="datetimeFigureOut">
              <a:rPr lang="es-AR" smtClean="0"/>
              <a:t>16/1/2018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75AE0-0D0F-4528-B0E5-4514F0A0251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20776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181853" y="274641"/>
            <a:ext cx="2228850" cy="5851524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95304" y="274641"/>
            <a:ext cx="6521451" cy="585152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2BC6A-01FB-4561-8A7A-331398E5B996}" type="datetimeFigureOut">
              <a:rPr lang="es-AR" smtClean="0"/>
              <a:t>16/1/2018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75AE0-0D0F-4528-B0E5-4514F0A0251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94389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4"/>
            <a:ext cx="9906000" cy="547199"/>
          </a:xfrm>
          <a:solidFill>
            <a:srgbClr val="00B9F2"/>
          </a:solidFill>
        </p:spPr>
        <p:txBody>
          <a:bodyPr lIns="385200" rIns="385200">
            <a:noAutofit/>
          </a:bodyPr>
          <a:lstStyle>
            <a:lvl1pPr algn="l">
              <a:defRPr sz="3900" b="1" i="0" baseline="0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 vert="horz" lIns="98032" tIns="49015" rIns="98032" bIns="49015" rtlCol="0">
            <a:normAutofit/>
          </a:bodyPr>
          <a:lstStyle>
            <a:lvl1pPr>
              <a:defRPr lang="es-ES" sz="2200" b="1" baseline="0" dirty="0" smtClean="0">
                <a:solidFill>
                  <a:srgbClr val="0091D0"/>
                </a:solidFill>
              </a:defRPr>
            </a:lvl1pPr>
            <a:lvl2pPr>
              <a:defRPr lang="es-ES" sz="2000" b="1" baseline="0" dirty="0" smtClean="0">
                <a:solidFill>
                  <a:srgbClr val="0091D0"/>
                </a:solidFill>
              </a:defRPr>
            </a:lvl2pPr>
            <a:lvl3pPr>
              <a:defRPr lang="es-ES" sz="1500" b="1" baseline="0" dirty="0" smtClean="0">
                <a:solidFill>
                  <a:srgbClr val="0091D0"/>
                </a:solidFill>
              </a:defRPr>
            </a:lvl3pPr>
            <a:lvl4pPr>
              <a:defRPr lang="es-ES" sz="1400" b="1" baseline="0" dirty="0" smtClean="0">
                <a:solidFill>
                  <a:srgbClr val="0091D0"/>
                </a:solidFill>
              </a:defRPr>
            </a:lvl4pPr>
            <a:lvl5pPr>
              <a:defRPr lang="es-AR" sz="1200" b="1" baseline="0" dirty="0">
                <a:solidFill>
                  <a:srgbClr val="0091D0"/>
                </a:solidFill>
              </a:defRPr>
            </a:lvl5pPr>
          </a:lstStyle>
          <a:p>
            <a:pPr lvl="0">
              <a:buFont typeface="Wingdings" panose="05000000000000000000" pitchFamily="2" charset="2"/>
              <a:buChar char="ü"/>
            </a:pPr>
            <a:r>
              <a:rPr lang="es-ES" dirty="0" smtClean="0"/>
              <a:t>Haga clic para modificar el estilo de texto del patrón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AR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2BC6A-01FB-4561-8A7A-331398E5B996}" type="datetimeFigureOut">
              <a:rPr lang="es-AR" smtClean="0"/>
              <a:t>16/1/2018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75AE0-0D0F-4528-B0E5-4514F0A02513}" type="slidenum">
              <a:rPr lang="es-AR" smtClean="0"/>
              <a:t>‹Nº›</a:t>
            </a:fld>
            <a:endParaRPr lang="es-AR"/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13"/>
          </p:nvPr>
        </p:nvSpPr>
        <p:spPr>
          <a:xfrm>
            <a:off x="506509" y="692697"/>
            <a:ext cx="8892988" cy="647700"/>
          </a:xfrm>
        </p:spPr>
        <p:txBody>
          <a:bodyPr>
            <a:noAutofit/>
          </a:bodyPr>
          <a:lstStyle>
            <a:lvl1pPr marL="0" indent="0">
              <a:buNone/>
              <a:defRPr sz="2700" baseline="0">
                <a:solidFill>
                  <a:srgbClr val="00B0F0"/>
                </a:solidFill>
              </a:defRPr>
            </a:lvl1pPr>
            <a:lvl2pPr>
              <a:defRPr sz="2700" baseline="0">
                <a:solidFill>
                  <a:srgbClr val="00B0F0"/>
                </a:solidFill>
              </a:defRPr>
            </a:lvl2pPr>
            <a:lvl3pPr>
              <a:defRPr sz="2700" baseline="0">
                <a:solidFill>
                  <a:srgbClr val="00B0F0"/>
                </a:solidFill>
              </a:defRPr>
            </a:lvl3pPr>
            <a:lvl4pPr>
              <a:defRPr sz="2700" baseline="0">
                <a:solidFill>
                  <a:srgbClr val="00B0F0"/>
                </a:solidFill>
              </a:defRPr>
            </a:lvl4pPr>
            <a:lvl5pPr>
              <a:defRPr sz="2700" baseline="0">
                <a:solidFill>
                  <a:srgbClr val="00B0F0"/>
                </a:solidFill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873342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10" y="4406901"/>
            <a:ext cx="8420100" cy="1362075"/>
          </a:xfrm>
        </p:spPr>
        <p:txBody>
          <a:bodyPr anchor="t"/>
          <a:lstStyle>
            <a:lvl1pPr algn="l">
              <a:defRPr sz="43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10" y="2906715"/>
            <a:ext cx="8420100" cy="1500188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015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803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4704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6062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5077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4093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310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212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2BC6A-01FB-4561-8A7A-331398E5B996}" type="datetimeFigureOut">
              <a:rPr lang="es-AR" smtClean="0"/>
              <a:t>16/1/2018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75AE0-0D0F-4528-B0E5-4514F0A0251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0905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3"/>
            <a:ext cx="9906000" cy="548680"/>
          </a:xfrm>
          <a:solidFill>
            <a:srgbClr val="00B9F2"/>
          </a:solidFill>
        </p:spPr>
        <p:txBody>
          <a:bodyPr lIns="385949" rIns="385949">
            <a:noAutofit/>
          </a:bodyPr>
          <a:lstStyle>
            <a:lvl1pPr algn="l">
              <a:defRPr sz="3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AR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2BC6A-01FB-4561-8A7A-331398E5B996}" type="datetimeFigureOut">
              <a:rPr lang="es-AR" smtClean="0"/>
              <a:t>16/1/2018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75AE0-0D0F-4528-B0E5-4514F0A02513}" type="slidenum">
              <a:rPr lang="es-AR" smtClean="0"/>
              <a:t>‹Nº›</a:t>
            </a:fld>
            <a:endParaRPr lang="es-AR"/>
          </a:p>
        </p:txBody>
      </p:sp>
      <p:sp>
        <p:nvSpPr>
          <p:cNvPr id="8" name="13 Marcador de texto"/>
          <p:cNvSpPr>
            <a:spLocks noGrp="1"/>
          </p:cNvSpPr>
          <p:nvPr>
            <p:ph type="body" sz="quarter" idx="13"/>
          </p:nvPr>
        </p:nvSpPr>
        <p:spPr>
          <a:xfrm>
            <a:off x="506509" y="692697"/>
            <a:ext cx="8892988" cy="647700"/>
          </a:xfrm>
        </p:spPr>
        <p:txBody>
          <a:bodyPr>
            <a:noAutofit/>
          </a:bodyPr>
          <a:lstStyle>
            <a:lvl1pPr marL="0" indent="0">
              <a:buNone/>
              <a:defRPr sz="2700" baseline="0">
                <a:solidFill>
                  <a:srgbClr val="00B0F0"/>
                </a:solidFill>
              </a:defRPr>
            </a:lvl1pPr>
            <a:lvl2pPr>
              <a:defRPr sz="2400" baseline="0">
                <a:solidFill>
                  <a:srgbClr val="00B0F0"/>
                </a:solidFill>
              </a:defRPr>
            </a:lvl2pPr>
            <a:lvl3pPr>
              <a:defRPr sz="2200" baseline="0">
                <a:solidFill>
                  <a:srgbClr val="00B0F0"/>
                </a:solidFill>
              </a:defRPr>
            </a:lvl3pPr>
            <a:lvl4pPr>
              <a:defRPr sz="2000" baseline="0">
                <a:solidFill>
                  <a:srgbClr val="00B0F0"/>
                </a:solidFill>
              </a:defRPr>
            </a:lvl4pPr>
            <a:lvl5pPr>
              <a:defRPr sz="1500" baseline="0">
                <a:solidFill>
                  <a:srgbClr val="00B0F0"/>
                </a:solidFill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AR" dirty="0"/>
          </a:p>
        </p:txBody>
      </p:sp>
      <p:sp>
        <p:nvSpPr>
          <p:cNvPr id="9" name="2 Marcador de contenido"/>
          <p:cNvSpPr>
            <a:spLocks noGrp="1"/>
          </p:cNvSpPr>
          <p:nvPr>
            <p:ph sz="half" idx="14"/>
          </p:nvPr>
        </p:nvSpPr>
        <p:spPr>
          <a:xfrm>
            <a:off x="506510" y="1599879"/>
            <a:ext cx="4375150" cy="4525963"/>
          </a:xfrm>
        </p:spPr>
        <p:txBody>
          <a:bodyPr/>
          <a:lstStyle>
            <a:lvl1pPr marL="367616" indent="-367616">
              <a:buFont typeface="Wingdings" panose="05000000000000000000" pitchFamily="2" charset="2"/>
              <a:buChar char="ü"/>
              <a:defRPr sz="2200" b="1" baseline="0">
                <a:solidFill>
                  <a:srgbClr val="0091D0"/>
                </a:solidFill>
              </a:defRPr>
            </a:lvl1pPr>
            <a:lvl2pPr marL="796502" indent="-306346">
              <a:buFont typeface="Wingdings" panose="05000000000000000000" pitchFamily="2" charset="2"/>
              <a:buChar char="Ø"/>
              <a:defRPr sz="2000" b="1" baseline="0">
                <a:solidFill>
                  <a:srgbClr val="0091D0"/>
                </a:solidFill>
              </a:defRPr>
            </a:lvl2pPr>
            <a:lvl3pPr>
              <a:defRPr sz="1500" b="1" baseline="0">
                <a:solidFill>
                  <a:srgbClr val="0091D0"/>
                </a:solidFill>
              </a:defRPr>
            </a:lvl3pPr>
            <a:lvl4pPr>
              <a:defRPr sz="1400" b="1" baseline="0">
                <a:solidFill>
                  <a:srgbClr val="0091D0"/>
                </a:solidFill>
              </a:defRPr>
            </a:lvl4pPr>
            <a:lvl5pPr>
              <a:defRPr sz="1200" b="1" baseline="0">
                <a:solidFill>
                  <a:srgbClr val="0091D0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AR" dirty="0"/>
          </a:p>
        </p:txBody>
      </p:sp>
      <p:sp>
        <p:nvSpPr>
          <p:cNvPr id="11" name="2 Marcador de contenido"/>
          <p:cNvSpPr>
            <a:spLocks noGrp="1"/>
          </p:cNvSpPr>
          <p:nvPr>
            <p:ph sz="half" idx="15"/>
          </p:nvPr>
        </p:nvSpPr>
        <p:spPr>
          <a:xfrm>
            <a:off x="5031013" y="1599879"/>
            <a:ext cx="4375150" cy="4525963"/>
          </a:xfrm>
        </p:spPr>
        <p:txBody>
          <a:bodyPr/>
          <a:lstStyle>
            <a:lvl1pPr marL="367616" indent="-367616">
              <a:buFont typeface="Wingdings" panose="05000000000000000000" pitchFamily="2" charset="2"/>
              <a:buChar char="ü"/>
              <a:defRPr sz="2200" b="1" baseline="0">
                <a:solidFill>
                  <a:srgbClr val="0091D0"/>
                </a:solidFill>
              </a:defRPr>
            </a:lvl1pPr>
            <a:lvl2pPr marL="796502" indent="-306346">
              <a:buFont typeface="Wingdings" panose="05000000000000000000" pitchFamily="2" charset="2"/>
              <a:buChar char="Ø"/>
              <a:defRPr sz="2000" b="1" baseline="0">
                <a:solidFill>
                  <a:srgbClr val="0091D0"/>
                </a:solidFill>
              </a:defRPr>
            </a:lvl2pPr>
            <a:lvl3pPr>
              <a:defRPr sz="1500" b="1" baseline="0">
                <a:solidFill>
                  <a:srgbClr val="0091D0"/>
                </a:solidFill>
              </a:defRPr>
            </a:lvl3pPr>
            <a:lvl4pPr>
              <a:defRPr sz="1400" b="1" baseline="0">
                <a:solidFill>
                  <a:srgbClr val="0091D0"/>
                </a:solidFill>
              </a:defRPr>
            </a:lvl4pPr>
            <a:lvl5pPr>
              <a:defRPr sz="1200" b="1" baseline="0">
                <a:solidFill>
                  <a:srgbClr val="0091D0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327678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5" y="1535117"/>
            <a:ext cx="4376870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90155" indent="0">
              <a:buNone/>
              <a:defRPr sz="2200" b="1"/>
            </a:lvl2pPr>
            <a:lvl3pPr marL="980309" indent="0">
              <a:buNone/>
              <a:defRPr sz="2000" b="1"/>
            </a:lvl3pPr>
            <a:lvl4pPr marL="1470466" indent="0">
              <a:buNone/>
              <a:defRPr sz="1600" b="1"/>
            </a:lvl4pPr>
            <a:lvl5pPr marL="1960620" indent="0">
              <a:buNone/>
              <a:defRPr sz="1600" b="1"/>
            </a:lvl5pPr>
            <a:lvl6pPr marL="2450776" indent="0">
              <a:buNone/>
              <a:defRPr sz="1600" b="1"/>
            </a:lvl6pPr>
            <a:lvl7pPr marL="2940931" indent="0">
              <a:buNone/>
              <a:defRPr sz="1600" b="1"/>
            </a:lvl7pPr>
            <a:lvl8pPr marL="3431085" indent="0">
              <a:buNone/>
              <a:defRPr sz="1600" b="1"/>
            </a:lvl8pPr>
            <a:lvl9pPr marL="392124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5" y="2174877"/>
            <a:ext cx="4376870" cy="3951288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6" y="1535117"/>
            <a:ext cx="4378589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90155" indent="0">
              <a:buNone/>
              <a:defRPr sz="2200" b="1"/>
            </a:lvl2pPr>
            <a:lvl3pPr marL="980309" indent="0">
              <a:buNone/>
              <a:defRPr sz="2000" b="1"/>
            </a:lvl3pPr>
            <a:lvl4pPr marL="1470466" indent="0">
              <a:buNone/>
              <a:defRPr sz="1600" b="1"/>
            </a:lvl4pPr>
            <a:lvl5pPr marL="1960620" indent="0">
              <a:buNone/>
              <a:defRPr sz="1600" b="1"/>
            </a:lvl5pPr>
            <a:lvl6pPr marL="2450776" indent="0">
              <a:buNone/>
              <a:defRPr sz="1600" b="1"/>
            </a:lvl6pPr>
            <a:lvl7pPr marL="2940931" indent="0">
              <a:buNone/>
              <a:defRPr sz="1600" b="1"/>
            </a:lvl7pPr>
            <a:lvl8pPr marL="3431085" indent="0">
              <a:buNone/>
              <a:defRPr sz="1600" b="1"/>
            </a:lvl8pPr>
            <a:lvl9pPr marL="392124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6" y="2174877"/>
            <a:ext cx="4378589" cy="3951288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2BC6A-01FB-4561-8A7A-331398E5B996}" type="datetimeFigureOut">
              <a:rPr lang="es-AR" smtClean="0"/>
              <a:t>16/1/2018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75AE0-0D0F-4528-B0E5-4514F0A0251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94182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2BC6A-01FB-4561-8A7A-331398E5B996}" type="datetimeFigureOut">
              <a:rPr lang="es-AR" smtClean="0"/>
              <a:t>16/1/2018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75AE0-0D0F-4528-B0E5-4514F0A0251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41586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2BC6A-01FB-4561-8A7A-331398E5B996}" type="datetimeFigureOut">
              <a:rPr lang="es-AR" smtClean="0"/>
              <a:t>16/1/2018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75AE0-0D0F-4528-B0E5-4514F0A0251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70568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7" y="273050"/>
            <a:ext cx="3259005" cy="116205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6" y="273055"/>
            <a:ext cx="5537731" cy="5853113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7" y="1435104"/>
            <a:ext cx="3259005" cy="4691064"/>
          </a:xfrm>
        </p:spPr>
        <p:txBody>
          <a:bodyPr/>
          <a:lstStyle>
            <a:lvl1pPr marL="0" indent="0">
              <a:buNone/>
              <a:defRPr sz="1500"/>
            </a:lvl1pPr>
            <a:lvl2pPr marL="490155" indent="0">
              <a:buNone/>
              <a:defRPr sz="1300"/>
            </a:lvl2pPr>
            <a:lvl3pPr marL="980309" indent="0">
              <a:buNone/>
              <a:defRPr sz="1000"/>
            </a:lvl3pPr>
            <a:lvl4pPr marL="1470466" indent="0">
              <a:buNone/>
              <a:defRPr sz="900"/>
            </a:lvl4pPr>
            <a:lvl5pPr marL="1960620" indent="0">
              <a:buNone/>
              <a:defRPr sz="900"/>
            </a:lvl5pPr>
            <a:lvl6pPr marL="2450776" indent="0">
              <a:buNone/>
              <a:defRPr sz="900"/>
            </a:lvl6pPr>
            <a:lvl7pPr marL="2940931" indent="0">
              <a:buNone/>
              <a:defRPr sz="900"/>
            </a:lvl7pPr>
            <a:lvl8pPr marL="3431085" indent="0">
              <a:buNone/>
              <a:defRPr sz="900"/>
            </a:lvl8pPr>
            <a:lvl9pPr marL="392124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2BC6A-01FB-4561-8A7A-331398E5B996}" type="datetimeFigureOut">
              <a:rPr lang="es-AR" smtClean="0"/>
              <a:t>16/1/2018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75AE0-0D0F-4528-B0E5-4514F0A0251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58849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8" y="4800606"/>
            <a:ext cx="5943600" cy="566737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8" y="612777"/>
            <a:ext cx="5943600" cy="4114800"/>
          </a:xfrm>
        </p:spPr>
        <p:txBody>
          <a:bodyPr/>
          <a:lstStyle>
            <a:lvl1pPr marL="0" indent="0">
              <a:buNone/>
              <a:defRPr sz="3500"/>
            </a:lvl1pPr>
            <a:lvl2pPr marL="490155" indent="0">
              <a:buNone/>
              <a:defRPr sz="3000"/>
            </a:lvl2pPr>
            <a:lvl3pPr marL="980309" indent="0">
              <a:buNone/>
              <a:defRPr sz="2500"/>
            </a:lvl3pPr>
            <a:lvl4pPr marL="1470466" indent="0">
              <a:buNone/>
              <a:defRPr sz="2200"/>
            </a:lvl4pPr>
            <a:lvl5pPr marL="1960620" indent="0">
              <a:buNone/>
              <a:defRPr sz="2200"/>
            </a:lvl5pPr>
            <a:lvl6pPr marL="2450776" indent="0">
              <a:buNone/>
              <a:defRPr sz="2200"/>
            </a:lvl6pPr>
            <a:lvl7pPr marL="2940931" indent="0">
              <a:buNone/>
              <a:defRPr sz="2200"/>
            </a:lvl7pPr>
            <a:lvl8pPr marL="3431085" indent="0">
              <a:buNone/>
              <a:defRPr sz="2200"/>
            </a:lvl8pPr>
            <a:lvl9pPr marL="3921240" indent="0">
              <a:buNone/>
              <a:defRPr sz="2200"/>
            </a:lvl9pPr>
          </a:lstStyle>
          <a:p>
            <a:r>
              <a:rPr lang="es-ES" smtClean="0"/>
              <a:t>Haga clic en el icono para agregar una imagen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8" y="5367342"/>
            <a:ext cx="5943600" cy="804861"/>
          </a:xfrm>
        </p:spPr>
        <p:txBody>
          <a:bodyPr/>
          <a:lstStyle>
            <a:lvl1pPr marL="0" indent="0">
              <a:buNone/>
              <a:defRPr sz="1500"/>
            </a:lvl1pPr>
            <a:lvl2pPr marL="490155" indent="0">
              <a:buNone/>
              <a:defRPr sz="1300"/>
            </a:lvl2pPr>
            <a:lvl3pPr marL="980309" indent="0">
              <a:buNone/>
              <a:defRPr sz="1000"/>
            </a:lvl3pPr>
            <a:lvl4pPr marL="1470466" indent="0">
              <a:buNone/>
              <a:defRPr sz="900"/>
            </a:lvl4pPr>
            <a:lvl5pPr marL="1960620" indent="0">
              <a:buNone/>
              <a:defRPr sz="900"/>
            </a:lvl5pPr>
            <a:lvl6pPr marL="2450776" indent="0">
              <a:buNone/>
              <a:defRPr sz="900"/>
            </a:lvl6pPr>
            <a:lvl7pPr marL="2940931" indent="0">
              <a:buNone/>
              <a:defRPr sz="900"/>
            </a:lvl7pPr>
            <a:lvl8pPr marL="3431085" indent="0">
              <a:buNone/>
              <a:defRPr sz="900"/>
            </a:lvl8pPr>
            <a:lvl9pPr marL="392124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2BC6A-01FB-4561-8A7A-331398E5B996}" type="datetimeFigureOut">
              <a:rPr lang="es-AR" smtClean="0"/>
              <a:t>16/1/2018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75AE0-0D0F-4528-B0E5-4514F0A0251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0740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1" y="274640"/>
            <a:ext cx="8915400" cy="1143000"/>
          </a:xfrm>
          <a:prstGeom prst="rect">
            <a:avLst/>
          </a:prstGeom>
        </p:spPr>
        <p:txBody>
          <a:bodyPr vert="horz" lIns="98032" tIns="49015" rIns="98032" bIns="49015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AR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1" y="1600203"/>
            <a:ext cx="8915400" cy="4525963"/>
          </a:xfrm>
          <a:prstGeom prst="rect">
            <a:avLst/>
          </a:prstGeom>
        </p:spPr>
        <p:txBody>
          <a:bodyPr vert="horz" lIns="98032" tIns="49015" rIns="98032" bIns="49015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AR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4" y="6356355"/>
            <a:ext cx="2311400" cy="365125"/>
          </a:xfrm>
          <a:prstGeom prst="rect">
            <a:avLst/>
          </a:prstGeom>
        </p:spPr>
        <p:txBody>
          <a:bodyPr vert="horz" lIns="98032" tIns="49015" rIns="98032" bIns="49015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2BC6A-01FB-4561-8A7A-331398E5B996}" type="datetimeFigureOut">
              <a:rPr lang="es-AR" smtClean="0"/>
              <a:t>16/1/2018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1" y="6356355"/>
            <a:ext cx="3136900" cy="365125"/>
          </a:xfrm>
          <a:prstGeom prst="rect">
            <a:avLst/>
          </a:prstGeom>
        </p:spPr>
        <p:txBody>
          <a:bodyPr vert="horz" lIns="98032" tIns="49015" rIns="98032" bIns="49015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4" y="6356355"/>
            <a:ext cx="2311400" cy="365125"/>
          </a:xfrm>
          <a:prstGeom prst="rect">
            <a:avLst/>
          </a:prstGeom>
        </p:spPr>
        <p:txBody>
          <a:bodyPr vert="horz" lIns="98032" tIns="49015" rIns="98032" bIns="49015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B75AE0-0D0F-4528-B0E5-4514F0A0251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66624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80309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7616" indent="-367616" algn="l" defTabSz="980309" rtl="0" eaLnBrk="1" latinLnBrk="0" hangingPunct="1">
        <a:spcBef>
          <a:spcPct val="20000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796502" indent="-306346" algn="l" defTabSz="980309" rtl="0" eaLnBrk="1" latinLnBrk="0" hangingPunct="1">
        <a:spcBef>
          <a:spcPct val="20000"/>
        </a:spcBef>
        <a:buFont typeface="Arial" panose="020B0604020202020204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25387" indent="-245077" algn="l" defTabSz="980309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715541" indent="-245077" algn="l" defTabSz="980309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05698" indent="-245077" algn="l" defTabSz="980309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695853" indent="-245077" algn="l" defTabSz="980309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186007" indent="-245077" algn="l" defTabSz="980309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676162" indent="-245077" algn="l" defTabSz="980309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166317" indent="-245077" algn="l" defTabSz="980309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8030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0155" algn="l" defTabSz="98030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80309" algn="l" defTabSz="98030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70466" algn="l" defTabSz="98030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60620" algn="l" defTabSz="98030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50776" algn="l" defTabSz="98030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40931" algn="l" defTabSz="98030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31085" algn="l" defTabSz="98030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21240" algn="l" defTabSz="98030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8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9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3" Type="http://schemas.openxmlformats.org/officeDocument/2006/relationships/image" Target="../media/image13.png"/><Relationship Id="rId7" Type="http://schemas.openxmlformats.org/officeDocument/2006/relationships/diagramColors" Target="../diagrams/colors14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4.xml"/><Relationship Id="rId5" Type="http://schemas.openxmlformats.org/officeDocument/2006/relationships/diagramLayout" Target="../diagrams/layout14.xml"/><Relationship Id="rId4" Type="http://schemas.openxmlformats.org/officeDocument/2006/relationships/diagramData" Target="../diagrams/data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7.xml"/><Relationship Id="rId3" Type="http://schemas.openxmlformats.org/officeDocument/2006/relationships/image" Target="../media/image13.png"/><Relationship Id="rId7" Type="http://schemas.openxmlformats.org/officeDocument/2006/relationships/diagramColors" Target="../diagrams/colors17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7.xml"/><Relationship Id="rId5" Type="http://schemas.openxmlformats.org/officeDocument/2006/relationships/diagramLayout" Target="../diagrams/layout17.xml"/><Relationship Id="rId4" Type="http://schemas.openxmlformats.org/officeDocument/2006/relationships/diagramData" Target="../diagrams/data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8.xml"/><Relationship Id="rId3" Type="http://schemas.openxmlformats.org/officeDocument/2006/relationships/image" Target="../media/image13.png"/><Relationship Id="rId7" Type="http://schemas.openxmlformats.org/officeDocument/2006/relationships/diagramColors" Target="../diagrams/colors18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8.xml"/><Relationship Id="rId5" Type="http://schemas.openxmlformats.org/officeDocument/2006/relationships/diagramLayout" Target="../diagrams/layout18.xml"/><Relationship Id="rId4" Type="http://schemas.openxmlformats.org/officeDocument/2006/relationships/diagramData" Target="../diagrams/data18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9.xml"/><Relationship Id="rId3" Type="http://schemas.openxmlformats.org/officeDocument/2006/relationships/image" Target="../media/image13.png"/><Relationship Id="rId7" Type="http://schemas.openxmlformats.org/officeDocument/2006/relationships/diagramColors" Target="../diagrams/colors19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9.xml"/><Relationship Id="rId5" Type="http://schemas.openxmlformats.org/officeDocument/2006/relationships/diagramLayout" Target="../diagrams/layout19.xml"/><Relationship Id="rId4" Type="http://schemas.openxmlformats.org/officeDocument/2006/relationships/diagramData" Target="../diagrams/data19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0.xml"/><Relationship Id="rId3" Type="http://schemas.openxmlformats.org/officeDocument/2006/relationships/image" Target="../media/image13.png"/><Relationship Id="rId7" Type="http://schemas.openxmlformats.org/officeDocument/2006/relationships/diagramColors" Target="../diagrams/colors20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0.xml"/><Relationship Id="rId5" Type="http://schemas.openxmlformats.org/officeDocument/2006/relationships/diagramLayout" Target="../diagrams/layout20.xml"/><Relationship Id="rId4" Type="http://schemas.openxmlformats.org/officeDocument/2006/relationships/diagramData" Target="../diagrams/data20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1.xml"/><Relationship Id="rId3" Type="http://schemas.openxmlformats.org/officeDocument/2006/relationships/image" Target="../media/image13.png"/><Relationship Id="rId7" Type="http://schemas.openxmlformats.org/officeDocument/2006/relationships/diagramColors" Target="../diagrams/colors21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1.xml"/><Relationship Id="rId5" Type="http://schemas.openxmlformats.org/officeDocument/2006/relationships/diagramLayout" Target="../diagrams/layout21.xml"/><Relationship Id="rId4" Type="http://schemas.openxmlformats.org/officeDocument/2006/relationships/diagramData" Target="../diagrams/data21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2.xml"/><Relationship Id="rId3" Type="http://schemas.openxmlformats.org/officeDocument/2006/relationships/image" Target="../media/image13.png"/><Relationship Id="rId7" Type="http://schemas.openxmlformats.org/officeDocument/2006/relationships/diagramColors" Target="../diagrams/colors2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2.xml"/><Relationship Id="rId5" Type="http://schemas.openxmlformats.org/officeDocument/2006/relationships/diagramLayout" Target="../diagrams/layout22.xml"/><Relationship Id="rId4" Type="http://schemas.openxmlformats.org/officeDocument/2006/relationships/diagramData" Target="../diagrams/data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3.xml"/><Relationship Id="rId7" Type="http://schemas.microsoft.com/office/2007/relationships/diagramDrawing" Target="../diagrams/drawing23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3.xml"/><Relationship Id="rId5" Type="http://schemas.openxmlformats.org/officeDocument/2006/relationships/diagramQuickStyle" Target="../diagrams/quickStyle23.xml"/><Relationship Id="rId4" Type="http://schemas.openxmlformats.org/officeDocument/2006/relationships/diagramLayout" Target="../diagrams/layout23.xml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4.xml"/><Relationship Id="rId3" Type="http://schemas.openxmlformats.org/officeDocument/2006/relationships/image" Target="../media/image13.png"/><Relationship Id="rId7" Type="http://schemas.openxmlformats.org/officeDocument/2006/relationships/diagramColors" Target="../diagrams/colors24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4.xml"/><Relationship Id="rId5" Type="http://schemas.openxmlformats.org/officeDocument/2006/relationships/diagramLayout" Target="../diagrams/layout24.xml"/><Relationship Id="rId4" Type="http://schemas.openxmlformats.org/officeDocument/2006/relationships/diagramData" Target="../diagrams/data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6.xml"/><Relationship Id="rId7" Type="http://schemas.microsoft.com/office/2007/relationships/diagramDrawing" Target="../diagrams/drawing26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6.xml"/><Relationship Id="rId5" Type="http://schemas.openxmlformats.org/officeDocument/2006/relationships/diagramQuickStyle" Target="../diagrams/quickStyle26.xml"/><Relationship Id="rId4" Type="http://schemas.openxmlformats.org/officeDocument/2006/relationships/diagramLayout" Target="../diagrams/layout2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7.xml"/><Relationship Id="rId7" Type="http://schemas.microsoft.com/office/2007/relationships/diagramDrawing" Target="../diagrams/drawing27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7.xml"/><Relationship Id="rId5" Type="http://schemas.openxmlformats.org/officeDocument/2006/relationships/diagramQuickStyle" Target="../diagrams/quickStyle27.xml"/><Relationship Id="rId4" Type="http://schemas.openxmlformats.org/officeDocument/2006/relationships/diagramLayout" Target="../diagrams/layou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8.xml"/><Relationship Id="rId7" Type="http://schemas.microsoft.com/office/2007/relationships/diagramDrawing" Target="../diagrams/drawing28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8.xml"/><Relationship Id="rId5" Type="http://schemas.openxmlformats.org/officeDocument/2006/relationships/diagramQuickStyle" Target="../diagrams/quickStyle28.xml"/><Relationship Id="rId4" Type="http://schemas.openxmlformats.org/officeDocument/2006/relationships/diagramLayout" Target="../diagrams/layout2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9.xml"/><Relationship Id="rId7" Type="http://schemas.microsoft.com/office/2007/relationships/diagramDrawing" Target="../diagrams/drawing29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9.xml"/><Relationship Id="rId5" Type="http://schemas.openxmlformats.org/officeDocument/2006/relationships/diagramQuickStyle" Target="../diagrams/quickStyle29.xml"/><Relationship Id="rId4" Type="http://schemas.openxmlformats.org/officeDocument/2006/relationships/diagramLayout" Target="../diagrams/layout2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0.xml"/><Relationship Id="rId7" Type="http://schemas.microsoft.com/office/2007/relationships/diagramDrawing" Target="../diagrams/drawing30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0.xml"/><Relationship Id="rId5" Type="http://schemas.openxmlformats.org/officeDocument/2006/relationships/diagramQuickStyle" Target="../diagrams/quickStyle30.xml"/><Relationship Id="rId4" Type="http://schemas.openxmlformats.org/officeDocument/2006/relationships/diagramLayout" Target="../diagrams/layout30.xml"/></Relationships>
</file>

<file path=ppt/slides/_rels/slide3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1.xml"/><Relationship Id="rId3" Type="http://schemas.openxmlformats.org/officeDocument/2006/relationships/image" Target="../media/image28.png"/><Relationship Id="rId7" Type="http://schemas.openxmlformats.org/officeDocument/2006/relationships/diagramColors" Target="../diagrams/colors31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1.xml"/><Relationship Id="rId5" Type="http://schemas.openxmlformats.org/officeDocument/2006/relationships/diagramLayout" Target="../diagrams/layout31.xml"/><Relationship Id="rId4" Type="http://schemas.openxmlformats.org/officeDocument/2006/relationships/diagramData" Target="../diagrams/data3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2.xml"/><Relationship Id="rId7" Type="http://schemas.microsoft.com/office/2007/relationships/diagramDrawing" Target="../diagrams/drawing32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2.xml"/><Relationship Id="rId5" Type="http://schemas.openxmlformats.org/officeDocument/2006/relationships/diagramQuickStyle" Target="../diagrams/quickStyle32.xml"/><Relationship Id="rId4" Type="http://schemas.openxmlformats.org/officeDocument/2006/relationships/diagramLayout" Target="../diagrams/layout3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3.xml"/><Relationship Id="rId7" Type="http://schemas.microsoft.com/office/2007/relationships/diagramDrawing" Target="../diagrams/drawing33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3.xml"/><Relationship Id="rId5" Type="http://schemas.openxmlformats.org/officeDocument/2006/relationships/diagramQuickStyle" Target="../diagrams/quickStyle33.xml"/><Relationship Id="rId4" Type="http://schemas.openxmlformats.org/officeDocument/2006/relationships/diagramLayout" Target="../diagrams/layout3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4.xml"/><Relationship Id="rId7" Type="http://schemas.microsoft.com/office/2007/relationships/diagramDrawing" Target="../diagrams/drawing34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4.xml"/><Relationship Id="rId5" Type="http://schemas.openxmlformats.org/officeDocument/2006/relationships/diagramQuickStyle" Target="../diagrams/quickStyle34.xml"/><Relationship Id="rId4" Type="http://schemas.openxmlformats.org/officeDocument/2006/relationships/diagramLayout" Target="../diagrams/layout34.xml"/></Relationships>
</file>

<file path=ppt/slides/_rels/slide3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5.xml"/><Relationship Id="rId3" Type="http://schemas.openxmlformats.org/officeDocument/2006/relationships/image" Target="../media/image28.png"/><Relationship Id="rId7" Type="http://schemas.openxmlformats.org/officeDocument/2006/relationships/diagramColors" Target="../diagrams/colors35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5.xml"/><Relationship Id="rId5" Type="http://schemas.openxmlformats.org/officeDocument/2006/relationships/diagramLayout" Target="../diagrams/layout35.xml"/><Relationship Id="rId4" Type="http://schemas.openxmlformats.org/officeDocument/2006/relationships/diagramData" Target="../diagrams/data35.xml"/></Relationships>
</file>

<file path=ppt/slides/_rels/slide3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6.xml"/><Relationship Id="rId3" Type="http://schemas.openxmlformats.org/officeDocument/2006/relationships/image" Target="../media/image28.png"/><Relationship Id="rId7" Type="http://schemas.openxmlformats.org/officeDocument/2006/relationships/diagramColors" Target="../diagrams/colors36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6.xml"/><Relationship Id="rId5" Type="http://schemas.openxmlformats.org/officeDocument/2006/relationships/diagramLayout" Target="../diagrams/layout36.xml"/><Relationship Id="rId4" Type="http://schemas.openxmlformats.org/officeDocument/2006/relationships/diagramData" Target="../diagrams/data36.xml"/></Relationships>
</file>

<file path=ppt/slides/_rels/slide3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7.xml"/><Relationship Id="rId3" Type="http://schemas.openxmlformats.org/officeDocument/2006/relationships/image" Target="../media/image28.png"/><Relationship Id="rId7" Type="http://schemas.openxmlformats.org/officeDocument/2006/relationships/diagramColors" Target="../diagrams/colors37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7.xml"/><Relationship Id="rId5" Type="http://schemas.openxmlformats.org/officeDocument/2006/relationships/diagramLayout" Target="../diagrams/layout37.xml"/><Relationship Id="rId4" Type="http://schemas.openxmlformats.org/officeDocument/2006/relationships/diagramData" Target="../diagrams/data3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8.xml"/><Relationship Id="rId3" Type="http://schemas.openxmlformats.org/officeDocument/2006/relationships/image" Target="../media/image28.png"/><Relationship Id="rId7" Type="http://schemas.openxmlformats.org/officeDocument/2006/relationships/diagramColors" Target="../diagrams/colors38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8.xml"/><Relationship Id="rId5" Type="http://schemas.openxmlformats.org/officeDocument/2006/relationships/diagramLayout" Target="../diagrams/layout38.xml"/><Relationship Id="rId4" Type="http://schemas.openxmlformats.org/officeDocument/2006/relationships/diagramData" Target="../diagrams/data38.xml"/></Relationships>
</file>

<file path=ppt/slides/_rels/slide4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9.xml"/><Relationship Id="rId3" Type="http://schemas.openxmlformats.org/officeDocument/2006/relationships/image" Target="../media/image28.png"/><Relationship Id="rId7" Type="http://schemas.openxmlformats.org/officeDocument/2006/relationships/diagramColors" Target="../diagrams/colors39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9.xml"/><Relationship Id="rId5" Type="http://schemas.openxmlformats.org/officeDocument/2006/relationships/diagramLayout" Target="../diagrams/layout39.xml"/><Relationship Id="rId4" Type="http://schemas.openxmlformats.org/officeDocument/2006/relationships/diagramData" Target="../diagrams/data39.xml"/></Relationships>
</file>

<file path=ppt/slides/_rels/slide4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0.xml"/><Relationship Id="rId3" Type="http://schemas.openxmlformats.org/officeDocument/2006/relationships/image" Target="../media/image28.png"/><Relationship Id="rId7" Type="http://schemas.openxmlformats.org/officeDocument/2006/relationships/diagramColors" Target="../diagrams/colors40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0.xml"/><Relationship Id="rId5" Type="http://schemas.openxmlformats.org/officeDocument/2006/relationships/diagramLayout" Target="../diagrams/layout40.xml"/><Relationship Id="rId4" Type="http://schemas.openxmlformats.org/officeDocument/2006/relationships/diagramData" Target="../diagrams/data40.xml"/></Relationships>
</file>

<file path=ppt/slides/_rels/slide4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1.xml"/><Relationship Id="rId3" Type="http://schemas.openxmlformats.org/officeDocument/2006/relationships/image" Target="../media/image28.png"/><Relationship Id="rId7" Type="http://schemas.openxmlformats.org/officeDocument/2006/relationships/diagramColors" Target="../diagrams/colors41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1.xml"/><Relationship Id="rId5" Type="http://schemas.openxmlformats.org/officeDocument/2006/relationships/diagramLayout" Target="../diagrams/layout41.xml"/><Relationship Id="rId4" Type="http://schemas.openxmlformats.org/officeDocument/2006/relationships/diagramData" Target="../diagrams/data4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2.xml"/><Relationship Id="rId2" Type="http://schemas.openxmlformats.org/officeDocument/2006/relationships/diagramData" Target="../diagrams/data4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2.xml"/><Relationship Id="rId5" Type="http://schemas.openxmlformats.org/officeDocument/2006/relationships/diagramColors" Target="../diagrams/colors42.xml"/><Relationship Id="rId4" Type="http://schemas.openxmlformats.org/officeDocument/2006/relationships/diagramQuickStyle" Target="../diagrams/quickStyle4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3.xml"/><Relationship Id="rId7" Type="http://schemas.microsoft.com/office/2007/relationships/diagramDrawing" Target="../diagrams/drawing43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3.xml"/><Relationship Id="rId5" Type="http://schemas.openxmlformats.org/officeDocument/2006/relationships/diagramQuickStyle" Target="../diagrams/quickStyle43.xml"/><Relationship Id="rId4" Type="http://schemas.openxmlformats.org/officeDocument/2006/relationships/diagramLayout" Target="../diagrams/layout4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4.xml"/><Relationship Id="rId7" Type="http://schemas.microsoft.com/office/2007/relationships/diagramDrawing" Target="../diagrams/drawing44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4.xml"/><Relationship Id="rId5" Type="http://schemas.openxmlformats.org/officeDocument/2006/relationships/diagramQuickStyle" Target="../diagrams/quickStyle44.xml"/><Relationship Id="rId4" Type="http://schemas.openxmlformats.org/officeDocument/2006/relationships/diagramLayout" Target="../diagrams/layout4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hyperlink" Target="mailto:info_renabe@bienesdelestado.gob.ar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png"/><Relationship Id="rId5" Type="http://schemas.microsoft.com/office/2007/relationships/hdphoto" Target="../media/hdphoto2.wdp"/><Relationship Id="rId4" Type="http://schemas.openxmlformats.org/officeDocument/2006/relationships/image" Target="../media/image4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7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9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\\THOR\comunicacion\IMAGEN INSTITUCIONAL\Piezas Especiales\PLANTILLA PRESENTACIONES POWER POINT\FONDO CARATULA_FONDO OSCURO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" y="4"/>
            <a:ext cx="9945555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2961" y="5735588"/>
            <a:ext cx="3696073" cy="1003459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8420899" y="6170431"/>
            <a:ext cx="1299947" cy="345209"/>
          </a:xfrm>
          <a:prstGeom prst="rect">
            <a:avLst/>
          </a:prstGeom>
          <a:noFill/>
        </p:spPr>
        <p:txBody>
          <a:bodyPr wrap="none" lIns="98032" tIns="49015" rIns="98032" bIns="49015" rtlCol="0">
            <a:spAutoFit/>
          </a:bodyPr>
          <a:lstStyle/>
          <a:p>
            <a:r>
              <a:rPr lang="es-AR" sz="1600" b="1" dirty="0" smtClean="0">
                <a:solidFill>
                  <a:schemeClr val="bg1"/>
                </a:solidFill>
              </a:rPr>
              <a:t>Enero </a:t>
            </a:r>
            <a:r>
              <a:rPr lang="es-AR" sz="1600" b="1" dirty="0">
                <a:solidFill>
                  <a:schemeClr val="bg1"/>
                </a:solidFill>
              </a:rPr>
              <a:t>| </a:t>
            </a:r>
            <a:r>
              <a:rPr lang="es-AR" sz="1600" b="1" dirty="0" smtClean="0">
                <a:solidFill>
                  <a:schemeClr val="bg1"/>
                </a:solidFill>
              </a:rPr>
              <a:t>2018</a:t>
            </a:r>
            <a:endParaRPr lang="es-AR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1487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contenido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01" y="1600200"/>
            <a:ext cx="8492397" cy="45259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Registro Contable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AR" dirty="0" smtClean="0"/>
              <a:t>Estado de Ejercicios</a:t>
            </a:r>
            <a:endParaRPr lang="es-AR" dirty="0"/>
          </a:p>
        </p:txBody>
      </p:sp>
      <p:sp>
        <p:nvSpPr>
          <p:cNvPr id="6" name="6 Elipse"/>
          <p:cNvSpPr/>
          <p:nvPr/>
        </p:nvSpPr>
        <p:spPr>
          <a:xfrm>
            <a:off x="5546131" y="4555953"/>
            <a:ext cx="1138070" cy="1688797"/>
          </a:xfrm>
          <a:prstGeom prst="ellipse">
            <a:avLst/>
          </a:prstGeom>
          <a:solidFill>
            <a:schemeClr val="accent2">
              <a:lumMod val="20000"/>
              <a:lumOff val="80000"/>
              <a:alpha val="15000"/>
            </a:schemeClr>
          </a:solidFill>
          <a:ln w="254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 b="1" dirty="0">
              <a:solidFill>
                <a:schemeClr val="accent2"/>
              </a:solidFill>
            </a:endParaRPr>
          </a:p>
        </p:txBody>
      </p:sp>
      <p:sp>
        <p:nvSpPr>
          <p:cNvPr id="7" name="9 Rectángulo"/>
          <p:cNvSpPr/>
          <p:nvPr/>
        </p:nvSpPr>
        <p:spPr>
          <a:xfrm>
            <a:off x="6969224" y="2330152"/>
            <a:ext cx="2736304" cy="982725"/>
          </a:xfrm>
          <a:prstGeom prst="rect">
            <a:avLst/>
          </a:prstGeom>
          <a:solidFill>
            <a:schemeClr val="accent2">
              <a:lumMod val="20000"/>
              <a:lumOff val="80000"/>
              <a:alpha val="83000"/>
            </a:schemeClr>
          </a:solidFill>
          <a:ln w="254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es-AR" sz="1800" b="1" dirty="0" smtClean="0">
                <a:solidFill>
                  <a:schemeClr val="accent2"/>
                </a:solidFill>
              </a:rPr>
              <a:t>Estado de Ejercicios:</a:t>
            </a:r>
          </a:p>
          <a:p>
            <a:pPr algn="ctr"/>
            <a:r>
              <a:rPr lang="es-AR" sz="1600" b="1" dirty="0" smtClean="0">
                <a:solidFill>
                  <a:schemeClr val="accent2"/>
                </a:solidFill>
              </a:rPr>
              <a:t>sólo los ejercicios habilitados se pueden Editar</a:t>
            </a:r>
            <a:endParaRPr lang="es-AR" sz="1600" b="1" dirty="0">
              <a:solidFill>
                <a:schemeClr val="accent2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994" y="5904451"/>
            <a:ext cx="1019317" cy="8097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Arco 9"/>
          <p:cNvSpPr/>
          <p:nvPr/>
        </p:nvSpPr>
        <p:spPr>
          <a:xfrm>
            <a:off x="7101456" y="4911272"/>
            <a:ext cx="1670800" cy="1512168"/>
          </a:xfrm>
          <a:prstGeom prst="arc">
            <a:avLst>
              <a:gd name="adj1" fmla="val 5783007"/>
              <a:gd name="adj2" fmla="val 10413526"/>
            </a:avLst>
          </a:prstGeom>
          <a:ln>
            <a:solidFill>
              <a:schemeClr val="accent2">
                <a:lumMod val="60000"/>
                <a:lumOff val="40000"/>
              </a:schemeClr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aphicFrame>
        <p:nvGraphicFramePr>
          <p:cNvPr id="12" name="Marcador de contenid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6237025"/>
              </p:ext>
            </p:extLst>
          </p:nvPr>
        </p:nvGraphicFramePr>
        <p:xfrm>
          <a:off x="5097016" y="703237"/>
          <a:ext cx="4678246" cy="396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64837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Registro Contable</a:t>
            </a: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01" y="1600200"/>
            <a:ext cx="8492397" cy="45259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Marcador de texto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AR" dirty="0" smtClean="0"/>
              <a:t>Ir a un Ejercicio (ver /editar)</a:t>
            </a:r>
            <a:endParaRPr lang="es-AR" dirty="0"/>
          </a:p>
        </p:txBody>
      </p:sp>
      <p:sp>
        <p:nvSpPr>
          <p:cNvPr id="6" name="6 Elipse"/>
          <p:cNvSpPr/>
          <p:nvPr/>
        </p:nvSpPr>
        <p:spPr>
          <a:xfrm>
            <a:off x="6874433" y="5085184"/>
            <a:ext cx="294710" cy="275816"/>
          </a:xfrm>
          <a:prstGeom prst="ellipse">
            <a:avLst/>
          </a:prstGeom>
          <a:solidFill>
            <a:schemeClr val="accent2">
              <a:lumMod val="20000"/>
              <a:lumOff val="80000"/>
              <a:alpha val="15000"/>
            </a:schemeClr>
          </a:solidFill>
          <a:ln w="254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 b="1" dirty="0">
              <a:solidFill>
                <a:schemeClr val="accent2"/>
              </a:solidFill>
            </a:endParaRPr>
          </a:p>
        </p:txBody>
      </p:sp>
      <p:sp>
        <p:nvSpPr>
          <p:cNvPr id="7" name="9 Rectángulo"/>
          <p:cNvSpPr/>
          <p:nvPr/>
        </p:nvSpPr>
        <p:spPr>
          <a:xfrm>
            <a:off x="6969224" y="2330152"/>
            <a:ext cx="2736304" cy="982725"/>
          </a:xfrm>
          <a:prstGeom prst="rect">
            <a:avLst/>
          </a:prstGeom>
          <a:solidFill>
            <a:schemeClr val="accent2">
              <a:lumMod val="20000"/>
              <a:lumOff val="80000"/>
              <a:alpha val="83000"/>
            </a:schemeClr>
          </a:solidFill>
          <a:ln w="254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es-AR" sz="1800" b="1" dirty="0" smtClean="0">
                <a:solidFill>
                  <a:schemeClr val="accent2"/>
                </a:solidFill>
              </a:rPr>
              <a:t>Ir a un Ejercicio:</a:t>
            </a:r>
          </a:p>
          <a:p>
            <a:pPr algn="ctr"/>
            <a:endParaRPr lang="es-AR" sz="400" b="1" dirty="0" smtClean="0">
              <a:solidFill>
                <a:schemeClr val="accent2"/>
              </a:solidFill>
            </a:endParaRPr>
          </a:p>
          <a:p>
            <a:pPr algn="ctr"/>
            <a:r>
              <a:rPr lang="es-AR" sz="1600" b="1" dirty="0" smtClean="0">
                <a:solidFill>
                  <a:schemeClr val="accent2"/>
                </a:solidFill>
              </a:rPr>
              <a:t>Para ingresar al Ejercicio, hacer </a:t>
            </a:r>
            <a:r>
              <a:rPr lang="es-AR" sz="1600" b="1" dirty="0" err="1" smtClean="0">
                <a:solidFill>
                  <a:schemeClr val="accent2"/>
                </a:solidFill>
              </a:rPr>
              <a:t>click</a:t>
            </a:r>
            <a:r>
              <a:rPr lang="es-AR" sz="1600" b="1" dirty="0" smtClean="0">
                <a:solidFill>
                  <a:schemeClr val="accent2"/>
                </a:solidFill>
              </a:rPr>
              <a:t> en botón Ver / editar</a:t>
            </a:r>
            <a:endParaRPr lang="es-AR" sz="1600" b="1" dirty="0">
              <a:solidFill>
                <a:schemeClr val="accent2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994" y="5904451"/>
            <a:ext cx="1019317" cy="8097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Arco 9"/>
          <p:cNvSpPr/>
          <p:nvPr/>
        </p:nvSpPr>
        <p:spPr>
          <a:xfrm>
            <a:off x="7101456" y="4911272"/>
            <a:ext cx="1670800" cy="1512168"/>
          </a:xfrm>
          <a:prstGeom prst="arc">
            <a:avLst>
              <a:gd name="adj1" fmla="val 5783007"/>
              <a:gd name="adj2" fmla="val 10413526"/>
            </a:avLst>
          </a:prstGeom>
          <a:ln>
            <a:solidFill>
              <a:schemeClr val="accent2">
                <a:lumMod val="60000"/>
                <a:lumOff val="40000"/>
              </a:schemeClr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aphicFrame>
        <p:nvGraphicFramePr>
          <p:cNvPr id="12" name="Marcador de contenido 6"/>
          <p:cNvGraphicFramePr>
            <a:graphicFrameLocks/>
          </p:cNvGraphicFramePr>
          <p:nvPr/>
        </p:nvGraphicFramePr>
        <p:xfrm>
          <a:off x="5097016" y="703237"/>
          <a:ext cx="4678246" cy="396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6 Elipse"/>
          <p:cNvSpPr/>
          <p:nvPr/>
        </p:nvSpPr>
        <p:spPr>
          <a:xfrm>
            <a:off x="6874433" y="5448041"/>
            <a:ext cx="294710" cy="275816"/>
          </a:xfrm>
          <a:prstGeom prst="ellipse">
            <a:avLst/>
          </a:prstGeom>
          <a:solidFill>
            <a:schemeClr val="accent2">
              <a:lumMod val="20000"/>
              <a:lumOff val="80000"/>
              <a:alpha val="15000"/>
            </a:schemeClr>
          </a:solidFill>
          <a:ln w="254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 b="1" dirty="0">
              <a:solidFill>
                <a:schemeClr val="accent2"/>
              </a:solidFill>
            </a:endParaRPr>
          </a:p>
        </p:txBody>
      </p:sp>
      <p:sp>
        <p:nvSpPr>
          <p:cNvPr id="13" name="6 Elipse"/>
          <p:cNvSpPr/>
          <p:nvPr/>
        </p:nvSpPr>
        <p:spPr>
          <a:xfrm>
            <a:off x="7936856" y="5867338"/>
            <a:ext cx="835400" cy="275816"/>
          </a:xfrm>
          <a:prstGeom prst="ellipse">
            <a:avLst/>
          </a:prstGeom>
          <a:solidFill>
            <a:schemeClr val="accent2">
              <a:lumMod val="20000"/>
              <a:lumOff val="80000"/>
              <a:alpha val="15000"/>
            </a:schemeClr>
          </a:solidFill>
          <a:ln w="254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 b="1" dirty="0">
              <a:solidFill>
                <a:schemeClr val="accent2"/>
              </a:solidFill>
            </a:endParaRPr>
          </a:p>
        </p:txBody>
      </p:sp>
      <p:sp>
        <p:nvSpPr>
          <p:cNvPr id="14" name="6 Elipse"/>
          <p:cNvSpPr/>
          <p:nvPr/>
        </p:nvSpPr>
        <p:spPr>
          <a:xfrm>
            <a:off x="7919676" y="6438373"/>
            <a:ext cx="835400" cy="275816"/>
          </a:xfrm>
          <a:prstGeom prst="ellipse">
            <a:avLst/>
          </a:prstGeom>
          <a:solidFill>
            <a:schemeClr val="accent2">
              <a:lumMod val="20000"/>
              <a:lumOff val="80000"/>
              <a:alpha val="15000"/>
            </a:schemeClr>
          </a:solidFill>
          <a:ln w="254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665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Registro Contable</a:t>
            </a:r>
            <a:endParaRPr lang="es-AR" dirty="0"/>
          </a:p>
        </p:txBody>
      </p:sp>
      <p:graphicFrame>
        <p:nvGraphicFramePr>
          <p:cNvPr id="7" name="Marcador de conteni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1857367"/>
              </p:ext>
            </p:extLst>
          </p:nvPr>
        </p:nvGraphicFramePr>
        <p:xfrm>
          <a:off x="495300" y="1600201"/>
          <a:ext cx="8915400" cy="4133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01658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Registro Contable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AR" dirty="0" smtClean="0"/>
              <a:t>Ejercicio Habilitado</a:t>
            </a:r>
            <a:endParaRPr lang="es-AR" dirty="0"/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01" y="1600200"/>
            <a:ext cx="8492397" cy="45259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9 Rectángulo"/>
          <p:cNvSpPr/>
          <p:nvPr/>
        </p:nvSpPr>
        <p:spPr>
          <a:xfrm>
            <a:off x="7401272" y="2492896"/>
            <a:ext cx="2058569" cy="630791"/>
          </a:xfrm>
          <a:prstGeom prst="rect">
            <a:avLst/>
          </a:prstGeom>
          <a:solidFill>
            <a:schemeClr val="accent2">
              <a:lumMod val="20000"/>
              <a:lumOff val="80000"/>
              <a:alpha val="83000"/>
            </a:schemeClr>
          </a:solidFill>
          <a:ln w="254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es-AR" sz="1600" b="1" dirty="0" smtClean="0">
                <a:solidFill>
                  <a:schemeClr val="accent2"/>
                </a:solidFill>
              </a:rPr>
              <a:t>Ejercicio Habilitado para Editar</a:t>
            </a:r>
            <a:endParaRPr lang="es-AR" sz="1600" b="1" dirty="0">
              <a:solidFill>
                <a:schemeClr val="accent2"/>
              </a:solidFill>
            </a:endParaRPr>
          </a:p>
        </p:txBody>
      </p:sp>
      <p:cxnSp>
        <p:nvCxnSpPr>
          <p:cNvPr id="8" name="Conector recto 7"/>
          <p:cNvCxnSpPr/>
          <p:nvPr/>
        </p:nvCxnSpPr>
        <p:spPr>
          <a:xfrm>
            <a:off x="4592960" y="2973506"/>
            <a:ext cx="504056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>
            <a:off x="967444" y="3088518"/>
            <a:ext cx="731803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6 Elipse"/>
          <p:cNvSpPr/>
          <p:nvPr/>
        </p:nvSpPr>
        <p:spPr>
          <a:xfrm>
            <a:off x="668215" y="2672081"/>
            <a:ext cx="1548481" cy="1524781"/>
          </a:xfrm>
          <a:prstGeom prst="ellipse">
            <a:avLst/>
          </a:prstGeom>
          <a:solidFill>
            <a:schemeClr val="accent2">
              <a:lumMod val="20000"/>
              <a:lumOff val="80000"/>
              <a:alpha val="15000"/>
            </a:schemeClr>
          </a:solidFill>
          <a:ln w="254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 b="1" dirty="0">
              <a:solidFill>
                <a:schemeClr val="accent2"/>
              </a:solidFill>
            </a:endParaRPr>
          </a:p>
        </p:txBody>
      </p:sp>
      <p:sp>
        <p:nvSpPr>
          <p:cNvPr id="12" name="9 Rectángulo"/>
          <p:cNvSpPr/>
          <p:nvPr/>
        </p:nvSpPr>
        <p:spPr>
          <a:xfrm>
            <a:off x="967444" y="4613299"/>
            <a:ext cx="2952328" cy="773073"/>
          </a:xfrm>
          <a:prstGeom prst="rect">
            <a:avLst/>
          </a:prstGeom>
          <a:solidFill>
            <a:schemeClr val="accent2">
              <a:lumMod val="20000"/>
              <a:lumOff val="80000"/>
              <a:alpha val="83000"/>
            </a:schemeClr>
          </a:solidFill>
          <a:ln w="254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r>
              <a:rPr lang="es-AR" sz="1500" b="1" dirty="0" smtClean="0">
                <a:solidFill>
                  <a:schemeClr val="accent2"/>
                </a:solidFill>
              </a:rPr>
              <a:t>Menú para Navegar y Acciones de:</a:t>
            </a:r>
          </a:p>
          <a:p>
            <a:r>
              <a:rPr lang="es-AR" sz="1500" b="1" dirty="0" smtClean="0">
                <a:solidFill>
                  <a:schemeClr val="accent2"/>
                </a:solidFill>
              </a:rPr>
              <a:t> · Cuadro 4.4</a:t>
            </a:r>
          </a:p>
          <a:p>
            <a:r>
              <a:rPr lang="es-AR" sz="1500" b="1" dirty="0" smtClean="0">
                <a:solidFill>
                  <a:schemeClr val="accent2"/>
                </a:solidFill>
              </a:rPr>
              <a:t> · Cerrar ejercicio (se bloquea)</a:t>
            </a:r>
            <a:endParaRPr lang="es-AR" sz="1500" b="1" dirty="0">
              <a:solidFill>
                <a:schemeClr val="accent2"/>
              </a:solidFill>
            </a:endParaRPr>
          </a:p>
        </p:txBody>
      </p:sp>
      <p:graphicFrame>
        <p:nvGraphicFramePr>
          <p:cNvPr id="10" name="Marcador de contenid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7724570"/>
              </p:ext>
            </p:extLst>
          </p:nvPr>
        </p:nvGraphicFramePr>
        <p:xfrm>
          <a:off x="5097016" y="703237"/>
          <a:ext cx="4678246" cy="396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02477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Registro Contable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AR" dirty="0" smtClean="0"/>
              <a:t>Cuadro 4.4</a:t>
            </a:r>
            <a:endParaRPr lang="es-AR" dirty="0"/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01" y="1600200"/>
            <a:ext cx="8492397" cy="45259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9 Rectángulo"/>
          <p:cNvSpPr/>
          <p:nvPr/>
        </p:nvSpPr>
        <p:spPr>
          <a:xfrm>
            <a:off x="7257256" y="2492896"/>
            <a:ext cx="2202585" cy="1512168"/>
          </a:xfrm>
          <a:prstGeom prst="rect">
            <a:avLst/>
          </a:prstGeom>
          <a:solidFill>
            <a:schemeClr val="accent2">
              <a:lumMod val="20000"/>
              <a:lumOff val="80000"/>
              <a:alpha val="83000"/>
            </a:schemeClr>
          </a:solidFill>
          <a:ln w="254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es-AR" sz="1800" b="1" dirty="0" smtClean="0">
                <a:solidFill>
                  <a:schemeClr val="accent2"/>
                </a:solidFill>
              </a:rPr>
              <a:t>Cuadro 4.4</a:t>
            </a:r>
          </a:p>
          <a:p>
            <a:pPr algn="ctr"/>
            <a:endParaRPr lang="es-AR" sz="400" b="1" dirty="0" smtClean="0">
              <a:solidFill>
                <a:schemeClr val="accent2"/>
              </a:solidFill>
            </a:endParaRPr>
          </a:p>
          <a:p>
            <a:pPr algn="ctr"/>
            <a:r>
              <a:rPr lang="es-AR" sz="1600" b="1" dirty="0" smtClean="0">
                <a:solidFill>
                  <a:schemeClr val="accent2"/>
                </a:solidFill>
              </a:rPr>
              <a:t>Se puede obtener un borrador del Cuadro 4.4.</a:t>
            </a:r>
          </a:p>
          <a:p>
            <a:pPr algn="ctr"/>
            <a:r>
              <a:rPr lang="es-AR" sz="1600" b="1" dirty="0" smtClean="0">
                <a:solidFill>
                  <a:schemeClr val="accent2"/>
                </a:solidFill>
              </a:rPr>
              <a:t>Este archivo se puede exportar en </a:t>
            </a:r>
            <a:r>
              <a:rPr lang="es-AR" sz="1600" b="1" dirty="0" err="1" smtClean="0">
                <a:solidFill>
                  <a:schemeClr val="accent2"/>
                </a:solidFill>
              </a:rPr>
              <a:t>pdf</a:t>
            </a:r>
            <a:r>
              <a:rPr lang="es-AR" sz="1600" b="1" dirty="0">
                <a:solidFill>
                  <a:schemeClr val="accent2"/>
                </a:solidFill>
              </a:rPr>
              <a:t> </a:t>
            </a:r>
            <a:r>
              <a:rPr lang="es-AR" sz="1600" b="1" dirty="0" smtClean="0">
                <a:solidFill>
                  <a:schemeClr val="accent2"/>
                </a:solidFill>
              </a:rPr>
              <a:t>y Excel</a:t>
            </a:r>
            <a:endParaRPr lang="es-AR" sz="1600" b="1" dirty="0">
              <a:solidFill>
                <a:schemeClr val="accent2"/>
              </a:solidFill>
            </a:endParaRPr>
          </a:p>
        </p:txBody>
      </p:sp>
      <p:cxnSp>
        <p:nvCxnSpPr>
          <p:cNvPr id="8" name="Conector recto 7"/>
          <p:cNvCxnSpPr/>
          <p:nvPr/>
        </p:nvCxnSpPr>
        <p:spPr>
          <a:xfrm>
            <a:off x="4592960" y="2973506"/>
            <a:ext cx="504056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>
            <a:off x="967444" y="3088518"/>
            <a:ext cx="731803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6 Elipse"/>
          <p:cNvSpPr/>
          <p:nvPr/>
        </p:nvSpPr>
        <p:spPr>
          <a:xfrm>
            <a:off x="770959" y="3530024"/>
            <a:ext cx="1044425" cy="296625"/>
          </a:xfrm>
          <a:prstGeom prst="ellipse">
            <a:avLst/>
          </a:prstGeom>
          <a:solidFill>
            <a:schemeClr val="accent2">
              <a:lumMod val="20000"/>
              <a:lumOff val="80000"/>
              <a:alpha val="15000"/>
            </a:schemeClr>
          </a:solidFill>
          <a:ln w="254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 b="1" dirty="0">
              <a:solidFill>
                <a:schemeClr val="accent2"/>
              </a:solidFill>
            </a:endParaRPr>
          </a:p>
        </p:txBody>
      </p:sp>
      <p:graphicFrame>
        <p:nvGraphicFramePr>
          <p:cNvPr id="10" name="Marcador de contenido 6"/>
          <p:cNvGraphicFramePr>
            <a:graphicFrameLocks/>
          </p:cNvGraphicFramePr>
          <p:nvPr>
            <p:extLst/>
          </p:nvPr>
        </p:nvGraphicFramePr>
        <p:xfrm>
          <a:off x="5097016" y="703237"/>
          <a:ext cx="4678246" cy="396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8035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Registro Contable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AR" dirty="0" smtClean="0"/>
              <a:t>Cerrar</a:t>
            </a:r>
            <a:endParaRPr lang="es-AR" dirty="0"/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01" y="1600200"/>
            <a:ext cx="8492397" cy="45259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9 Rectángulo"/>
          <p:cNvSpPr/>
          <p:nvPr/>
        </p:nvSpPr>
        <p:spPr>
          <a:xfrm>
            <a:off x="7257256" y="2492896"/>
            <a:ext cx="2202585" cy="1944216"/>
          </a:xfrm>
          <a:prstGeom prst="rect">
            <a:avLst/>
          </a:prstGeom>
          <a:solidFill>
            <a:schemeClr val="accent2">
              <a:lumMod val="20000"/>
              <a:lumOff val="80000"/>
              <a:alpha val="83000"/>
            </a:schemeClr>
          </a:solidFill>
          <a:ln w="254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es-AR" sz="1800" b="1" dirty="0" smtClean="0">
                <a:solidFill>
                  <a:schemeClr val="accent2"/>
                </a:solidFill>
              </a:rPr>
              <a:t>Cerrar</a:t>
            </a:r>
          </a:p>
          <a:p>
            <a:pPr algn="ctr"/>
            <a:endParaRPr lang="es-AR" sz="400" b="1" dirty="0" smtClean="0">
              <a:solidFill>
                <a:schemeClr val="accent2"/>
              </a:solidFill>
            </a:endParaRPr>
          </a:p>
          <a:p>
            <a:pPr algn="ctr"/>
            <a:r>
              <a:rPr lang="es-AR" sz="1600" b="1" dirty="0" smtClean="0">
                <a:solidFill>
                  <a:schemeClr val="accent2"/>
                </a:solidFill>
              </a:rPr>
              <a:t>Al finalizar toda la carga, con el botón Cerrar, se cierra el ejercicio y se genera el Cuadro 4.4 a presentar.</a:t>
            </a:r>
          </a:p>
          <a:p>
            <a:pPr algn="ctr"/>
            <a:r>
              <a:rPr lang="es-AR" sz="1600" b="1" dirty="0" smtClean="0">
                <a:solidFill>
                  <a:schemeClr val="accent2"/>
                </a:solidFill>
              </a:rPr>
              <a:t>El ejercicio se bloqueará.</a:t>
            </a:r>
            <a:endParaRPr lang="es-AR" sz="1600" b="1" dirty="0">
              <a:solidFill>
                <a:schemeClr val="accent2"/>
              </a:solidFill>
            </a:endParaRPr>
          </a:p>
        </p:txBody>
      </p:sp>
      <p:cxnSp>
        <p:nvCxnSpPr>
          <p:cNvPr id="8" name="Conector recto 7"/>
          <p:cNvCxnSpPr/>
          <p:nvPr/>
        </p:nvCxnSpPr>
        <p:spPr>
          <a:xfrm>
            <a:off x="4592960" y="2973506"/>
            <a:ext cx="504056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>
            <a:off x="967444" y="3088518"/>
            <a:ext cx="731803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6 Elipse"/>
          <p:cNvSpPr/>
          <p:nvPr/>
        </p:nvSpPr>
        <p:spPr>
          <a:xfrm>
            <a:off x="770959" y="3690665"/>
            <a:ext cx="1044425" cy="296625"/>
          </a:xfrm>
          <a:prstGeom prst="ellipse">
            <a:avLst/>
          </a:prstGeom>
          <a:solidFill>
            <a:schemeClr val="accent2">
              <a:lumMod val="20000"/>
              <a:lumOff val="80000"/>
              <a:alpha val="15000"/>
            </a:schemeClr>
          </a:solidFill>
          <a:ln w="254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 b="1" dirty="0">
              <a:solidFill>
                <a:schemeClr val="accent2"/>
              </a:solidFill>
            </a:endParaRPr>
          </a:p>
        </p:txBody>
      </p:sp>
      <p:graphicFrame>
        <p:nvGraphicFramePr>
          <p:cNvPr id="10" name="Marcador de contenido 6"/>
          <p:cNvGraphicFramePr>
            <a:graphicFrameLocks/>
          </p:cNvGraphicFramePr>
          <p:nvPr>
            <p:extLst/>
          </p:nvPr>
        </p:nvGraphicFramePr>
        <p:xfrm>
          <a:off x="5097016" y="703237"/>
          <a:ext cx="4678246" cy="396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9 Rectángulo"/>
          <p:cNvSpPr/>
          <p:nvPr/>
        </p:nvSpPr>
        <p:spPr>
          <a:xfrm>
            <a:off x="2162037" y="4567562"/>
            <a:ext cx="2633048" cy="1131959"/>
          </a:xfrm>
          <a:prstGeom prst="rect">
            <a:avLst/>
          </a:prstGeom>
          <a:solidFill>
            <a:schemeClr val="accent2">
              <a:lumMod val="20000"/>
              <a:lumOff val="80000"/>
              <a:alpha val="83000"/>
            </a:schemeClr>
          </a:solidFill>
          <a:ln w="254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es-AR" sz="1800" b="1" dirty="0" smtClean="0">
                <a:solidFill>
                  <a:schemeClr val="accent2"/>
                </a:solidFill>
              </a:rPr>
              <a:t>Si el usuario es GDE</a:t>
            </a:r>
          </a:p>
          <a:p>
            <a:pPr algn="ctr"/>
            <a:endParaRPr lang="es-AR" sz="400" b="1" dirty="0" smtClean="0">
              <a:solidFill>
                <a:schemeClr val="accent2"/>
              </a:solidFill>
            </a:endParaRPr>
          </a:p>
          <a:p>
            <a:pPr algn="ctr"/>
            <a:r>
              <a:rPr lang="es-AR" sz="1600" b="1" dirty="0" smtClean="0">
                <a:solidFill>
                  <a:schemeClr val="accent2"/>
                </a:solidFill>
              </a:rPr>
              <a:t>Se generará un Informe Gráfico (IFGRA) con el Cuadro 4.4 embebido en Excel</a:t>
            </a:r>
            <a:endParaRPr lang="es-AR" sz="1600" b="1" dirty="0">
              <a:solidFill>
                <a:schemeClr val="accent2"/>
              </a:solidFill>
            </a:endParaRPr>
          </a:p>
        </p:txBody>
      </p:sp>
      <p:sp>
        <p:nvSpPr>
          <p:cNvPr id="14" name="9 Rectángulo"/>
          <p:cNvSpPr/>
          <p:nvPr/>
        </p:nvSpPr>
        <p:spPr>
          <a:xfrm>
            <a:off x="5299652" y="4567562"/>
            <a:ext cx="2303744" cy="1131959"/>
          </a:xfrm>
          <a:prstGeom prst="rect">
            <a:avLst/>
          </a:prstGeom>
          <a:solidFill>
            <a:schemeClr val="accent2">
              <a:lumMod val="20000"/>
              <a:lumOff val="80000"/>
              <a:alpha val="83000"/>
            </a:schemeClr>
          </a:solidFill>
          <a:ln w="254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es-AR" sz="1800" b="1" dirty="0" smtClean="0">
                <a:solidFill>
                  <a:schemeClr val="accent2"/>
                </a:solidFill>
              </a:rPr>
              <a:t>Si el usuario no es GDE</a:t>
            </a:r>
          </a:p>
          <a:p>
            <a:pPr algn="ctr"/>
            <a:endParaRPr lang="es-AR" sz="400" b="1" dirty="0" smtClean="0">
              <a:solidFill>
                <a:schemeClr val="accent2"/>
              </a:solidFill>
            </a:endParaRPr>
          </a:p>
          <a:p>
            <a:pPr algn="ctr"/>
            <a:r>
              <a:rPr lang="es-AR" sz="1600" b="1" dirty="0" smtClean="0">
                <a:solidFill>
                  <a:schemeClr val="accent2"/>
                </a:solidFill>
              </a:rPr>
              <a:t>Se generará un </a:t>
            </a:r>
            <a:r>
              <a:rPr lang="es-AR" sz="1600" b="1" dirty="0" err="1" smtClean="0">
                <a:solidFill>
                  <a:schemeClr val="accent2"/>
                </a:solidFill>
              </a:rPr>
              <a:t>pdf</a:t>
            </a:r>
            <a:r>
              <a:rPr lang="es-AR" sz="1600" b="1" dirty="0" smtClean="0">
                <a:solidFill>
                  <a:schemeClr val="accent2"/>
                </a:solidFill>
              </a:rPr>
              <a:t> del Cuadro 4.4.</a:t>
            </a:r>
            <a:endParaRPr lang="es-AR" sz="1600" b="1" dirty="0">
              <a:solidFill>
                <a:schemeClr val="accent2"/>
              </a:solidFill>
            </a:endParaRPr>
          </a:p>
        </p:txBody>
      </p:sp>
      <p:sp>
        <p:nvSpPr>
          <p:cNvPr id="15" name="9 Rectángulo"/>
          <p:cNvSpPr/>
          <p:nvPr/>
        </p:nvSpPr>
        <p:spPr>
          <a:xfrm>
            <a:off x="1215057" y="5829971"/>
            <a:ext cx="3731028" cy="898338"/>
          </a:xfrm>
          <a:prstGeom prst="rect">
            <a:avLst/>
          </a:prstGeom>
          <a:solidFill>
            <a:schemeClr val="accent2">
              <a:lumMod val="20000"/>
              <a:lumOff val="80000"/>
              <a:alpha val="83000"/>
            </a:schemeClr>
          </a:solidFill>
          <a:ln w="254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es-AR" sz="1600" b="1" dirty="0" smtClean="0">
                <a:solidFill>
                  <a:schemeClr val="accent2"/>
                </a:solidFill>
              </a:rPr>
              <a:t>Se envía el Cuadro 4.4 embebido en un IFCAB </a:t>
            </a:r>
            <a:r>
              <a:rPr lang="es-AR" sz="1600" b="1" dirty="0">
                <a:solidFill>
                  <a:schemeClr val="accent2"/>
                </a:solidFill>
              </a:rPr>
              <a:t>según Normativa </a:t>
            </a:r>
            <a:r>
              <a:rPr lang="es-AR" sz="1600" b="1" dirty="0" smtClean="0">
                <a:solidFill>
                  <a:schemeClr val="accent2"/>
                </a:solidFill>
              </a:rPr>
              <a:t>DI-2017-11-APN-CGN#MHA del 22 de diciembre de 2017</a:t>
            </a:r>
            <a:endParaRPr lang="es-AR" sz="1600" b="1" dirty="0">
              <a:solidFill>
                <a:schemeClr val="accent2"/>
              </a:solidFill>
            </a:endParaRPr>
          </a:p>
        </p:txBody>
      </p:sp>
      <p:sp>
        <p:nvSpPr>
          <p:cNvPr id="16" name="9 Rectángulo"/>
          <p:cNvSpPr/>
          <p:nvPr/>
        </p:nvSpPr>
        <p:spPr>
          <a:xfrm>
            <a:off x="5143511" y="5819974"/>
            <a:ext cx="3731028" cy="898338"/>
          </a:xfrm>
          <a:prstGeom prst="rect">
            <a:avLst/>
          </a:prstGeom>
          <a:solidFill>
            <a:schemeClr val="accent2">
              <a:lumMod val="20000"/>
              <a:lumOff val="80000"/>
              <a:alpha val="83000"/>
            </a:schemeClr>
          </a:solidFill>
          <a:ln w="254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es-AR" sz="1600" b="1" dirty="0" smtClean="0">
                <a:solidFill>
                  <a:schemeClr val="accent2"/>
                </a:solidFill>
              </a:rPr>
              <a:t>Se </a:t>
            </a:r>
            <a:r>
              <a:rPr lang="es-AR" sz="1600" b="1" dirty="0" smtClean="0">
                <a:solidFill>
                  <a:schemeClr val="accent2"/>
                </a:solidFill>
              </a:rPr>
              <a:t>imprime, firma; y se presenta el Cuadro 4.4 </a:t>
            </a:r>
            <a:r>
              <a:rPr lang="es-AR" sz="1600" b="1" dirty="0">
                <a:solidFill>
                  <a:schemeClr val="accent2"/>
                </a:solidFill>
              </a:rPr>
              <a:t>según Normativa DI-2017-11-APN-CGN#MHA del 22 de diciembre de </a:t>
            </a:r>
            <a:r>
              <a:rPr lang="es-AR" sz="1600" b="1" dirty="0" smtClean="0">
                <a:solidFill>
                  <a:schemeClr val="accent2"/>
                </a:solidFill>
              </a:rPr>
              <a:t>2017</a:t>
            </a:r>
            <a:endParaRPr lang="es-AR" sz="16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041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  <p:bldP spid="14" grpId="0" animBg="1"/>
      <p:bldP spid="15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arcador de contenido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01" y="1600200"/>
            <a:ext cx="8492397" cy="45259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Registro Contable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AR" dirty="0" smtClean="0"/>
              <a:t>Listado de Bienes Inmuebles</a:t>
            </a:r>
            <a:endParaRPr lang="es-AR" dirty="0"/>
          </a:p>
        </p:txBody>
      </p:sp>
      <p:sp>
        <p:nvSpPr>
          <p:cNvPr id="6" name="6 Elipse"/>
          <p:cNvSpPr/>
          <p:nvPr/>
        </p:nvSpPr>
        <p:spPr>
          <a:xfrm>
            <a:off x="2204849" y="2897648"/>
            <a:ext cx="1680064" cy="487919"/>
          </a:xfrm>
          <a:prstGeom prst="ellipse">
            <a:avLst/>
          </a:prstGeom>
          <a:solidFill>
            <a:schemeClr val="accent2">
              <a:lumMod val="20000"/>
              <a:lumOff val="80000"/>
              <a:alpha val="15000"/>
            </a:schemeClr>
          </a:solidFill>
          <a:ln w="254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 b="1" dirty="0">
              <a:solidFill>
                <a:schemeClr val="accent2"/>
              </a:solidFill>
            </a:endParaRPr>
          </a:p>
        </p:txBody>
      </p:sp>
      <p:sp>
        <p:nvSpPr>
          <p:cNvPr id="7" name="9 Rectángulo"/>
          <p:cNvSpPr/>
          <p:nvPr/>
        </p:nvSpPr>
        <p:spPr>
          <a:xfrm>
            <a:off x="6393160" y="2420888"/>
            <a:ext cx="2880320" cy="648072"/>
          </a:xfrm>
          <a:prstGeom prst="rect">
            <a:avLst/>
          </a:prstGeom>
          <a:solidFill>
            <a:schemeClr val="accent2">
              <a:lumMod val="20000"/>
              <a:lumOff val="80000"/>
              <a:alpha val="83000"/>
            </a:schemeClr>
          </a:solidFill>
          <a:ln w="254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es-AR" sz="1800" b="1" dirty="0" smtClean="0">
                <a:solidFill>
                  <a:schemeClr val="accent2"/>
                </a:solidFill>
              </a:rPr>
              <a:t>Listado de Bienes Inmuebles </a:t>
            </a:r>
            <a:r>
              <a:rPr lang="es-AR" sz="1600" b="1" dirty="0" smtClean="0">
                <a:solidFill>
                  <a:schemeClr val="accent2"/>
                </a:solidFill>
              </a:rPr>
              <a:t>para el Ejercicio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233" y="5449614"/>
            <a:ext cx="1353097" cy="13530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Arco 8"/>
          <p:cNvSpPr/>
          <p:nvPr/>
        </p:nvSpPr>
        <p:spPr>
          <a:xfrm>
            <a:off x="5999667" y="4918866"/>
            <a:ext cx="1584175" cy="864096"/>
          </a:xfrm>
          <a:prstGeom prst="arc">
            <a:avLst>
              <a:gd name="adj1" fmla="val 1470191"/>
              <a:gd name="adj2" fmla="val 4332479"/>
            </a:avLst>
          </a:prstGeom>
          <a:ln>
            <a:solidFill>
              <a:schemeClr val="accent2">
                <a:lumMod val="60000"/>
                <a:lumOff val="40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aphicFrame>
        <p:nvGraphicFramePr>
          <p:cNvPr id="10" name="Marcador de contenid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3164263"/>
              </p:ext>
            </p:extLst>
          </p:nvPr>
        </p:nvGraphicFramePr>
        <p:xfrm>
          <a:off x="5097016" y="703237"/>
          <a:ext cx="4678246" cy="396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30440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01" y="1600200"/>
            <a:ext cx="8492397" cy="45259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Registro Contable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AR" dirty="0" smtClean="0"/>
              <a:t>Ver Documentos</a:t>
            </a:r>
            <a:endParaRPr lang="es-AR" dirty="0"/>
          </a:p>
        </p:txBody>
      </p:sp>
      <p:sp>
        <p:nvSpPr>
          <p:cNvPr id="6" name="6 Elipse"/>
          <p:cNvSpPr/>
          <p:nvPr/>
        </p:nvSpPr>
        <p:spPr>
          <a:xfrm>
            <a:off x="2144688" y="3544441"/>
            <a:ext cx="1296144" cy="415911"/>
          </a:xfrm>
          <a:prstGeom prst="ellipse">
            <a:avLst/>
          </a:prstGeom>
          <a:solidFill>
            <a:schemeClr val="accent2">
              <a:lumMod val="20000"/>
              <a:lumOff val="80000"/>
              <a:alpha val="15000"/>
            </a:schemeClr>
          </a:solidFill>
          <a:ln w="254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 b="1" dirty="0">
              <a:solidFill>
                <a:schemeClr val="accent2"/>
              </a:solidFill>
            </a:endParaRPr>
          </a:p>
        </p:txBody>
      </p:sp>
      <p:sp>
        <p:nvSpPr>
          <p:cNvPr id="7" name="9 Rectángulo"/>
          <p:cNvSpPr/>
          <p:nvPr/>
        </p:nvSpPr>
        <p:spPr>
          <a:xfrm>
            <a:off x="6681191" y="2420888"/>
            <a:ext cx="2718305" cy="936104"/>
          </a:xfrm>
          <a:prstGeom prst="rect">
            <a:avLst/>
          </a:prstGeom>
          <a:solidFill>
            <a:schemeClr val="accent2">
              <a:lumMod val="20000"/>
              <a:lumOff val="80000"/>
              <a:alpha val="83000"/>
            </a:schemeClr>
          </a:solidFill>
          <a:ln w="254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es-AR" sz="1800" b="1" dirty="0" smtClean="0">
                <a:solidFill>
                  <a:schemeClr val="accent2"/>
                </a:solidFill>
              </a:rPr>
              <a:t>Documentos</a:t>
            </a:r>
          </a:p>
          <a:p>
            <a:pPr algn="ctr"/>
            <a:endParaRPr lang="es-AR" sz="400" b="1" dirty="0" smtClean="0">
              <a:solidFill>
                <a:schemeClr val="accent2"/>
              </a:solidFill>
            </a:endParaRPr>
          </a:p>
          <a:p>
            <a:pPr algn="ctr"/>
            <a:r>
              <a:rPr lang="es-AR" sz="1600" b="1" dirty="0" smtClean="0">
                <a:solidFill>
                  <a:schemeClr val="accent2"/>
                </a:solidFill>
              </a:rPr>
              <a:t>Acá aparecerá el Cuadro 4.4 cuando se cierre el ejercicio</a:t>
            </a:r>
          </a:p>
        </p:txBody>
      </p:sp>
      <p:graphicFrame>
        <p:nvGraphicFramePr>
          <p:cNvPr id="10" name="Marcador de contenido 6"/>
          <p:cNvGraphicFramePr>
            <a:graphicFrameLocks/>
          </p:cNvGraphicFramePr>
          <p:nvPr>
            <p:extLst/>
          </p:nvPr>
        </p:nvGraphicFramePr>
        <p:xfrm>
          <a:off x="5097016" y="703237"/>
          <a:ext cx="4678246" cy="396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5523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arcador de contenido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01" y="1600200"/>
            <a:ext cx="8492397" cy="45259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Registro Contable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AR" dirty="0" smtClean="0"/>
              <a:t>Ver Observaciones</a:t>
            </a:r>
            <a:endParaRPr lang="es-AR" dirty="0"/>
          </a:p>
        </p:txBody>
      </p:sp>
      <p:sp>
        <p:nvSpPr>
          <p:cNvPr id="6" name="6 Elipse"/>
          <p:cNvSpPr/>
          <p:nvPr/>
        </p:nvSpPr>
        <p:spPr>
          <a:xfrm>
            <a:off x="2158336" y="3817401"/>
            <a:ext cx="1296144" cy="415911"/>
          </a:xfrm>
          <a:prstGeom prst="ellipse">
            <a:avLst/>
          </a:prstGeom>
          <a:solidFill>
            <a:schemeClr val="accent2">
              <a:lumMod val="20000"/>
              <a:lumOff val="80000"/>
              <a:alpha val="15000"/>
            </a:schemeClr>
          </a:solidFill>
          <a:ln w="254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 b="1" dirty="0">
              <a:solidFill>
                <a:schemeClr val="accent2"/>
              </a:solidFill>
            </a:endParaRPr>
          </a:p>
        </p:txBody>
      </p:sp>
      <p:sp>
        <p:nvSpPr>
          <p:cNvPr id="7" name="9 Rectángulo"/>
          <p:cNvSpPr/>
          <p:nvPr/>
        </p:nvSpPr>
        <p:spPr>
          <a:xfrm>
            <a:off x="6465169" y="2420888"/>
            <a:ext cx="2934328" cy="1224136"/>
          </a:xfrm>
          <a:prstGeom prst="rect">
            <a:avLst/>
          </a:prstGeom>
          <a:solidFill>
            <a:schemeClr val="accent2">
              <a:lumMod val="20000"/>
              <a:lumOff val="80000"/>
              <a:alpha val="83000"/>
            </a:schemeClr>
          </a:solidFill>
          <a:ln w="254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es-AR" sz="1800" b="1" dirty="0" smtClean="0">
                <a:solidFill>
                  <a:schemeClr val="accent2"/>
                </a:solidFill>
              </a:rPr>
              <a:t>Observaciones</a:t>
            </a:r>
          </a:p>
          <a:p>
            <a:pPr algn="ctr"/>
            <a:endParaRPr lang="es-AR" sz="400" b="1" dirty="0" smtClean="0">
              <a:solidFill>
                <a:schemeClr val="accent2"/>
              </a:solidFill>
            </a:endParaRPr>
          </a:p>
          <a:p>
            <a:pPr algn="ctr"/>
            <a:r>
              <a:rPr lang="es-AR" sz="1600" b="1" dirty="0" smtClean="0">
                <a:solidFill>
                  <a:schemeClr val="accent2"/>
                </a:solidFill>
              </a:rPr>
              <a:t>Acá se podrán ver las Observaciones (sólo las pueden crear usuarios de Contaduría)</a:t>
            </a:r>
          </a:p>
        </p:txBody>
      </p:sp>
      <p:graphicFrame>
        <p:nvGraphicFramePr>
          <p:cNvPr id="10" name="Marcador de contenido 6"/>
          <p:cNvGraphicFramePr>
            <a:graphicFrameLocks/>
          </p:cNvGraphicFramePr>
          <p:nvPr>
            <p:extLst/>
          </p:nvPr>
        </p:nvGraphicFramePr>
        <p:xfrm>
          <a:off x="5097016" y="703237"/>
          <a:ext cx="4678246" cy="396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0571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mtClean="0"/>
              <a:t>Registro Contable</a:t>
            </a:r>
            <a:endParaRPr lang="es-AR" dirty="0"/>
          </a:p>
        </p:txBody>
      </p:sp>
      <p:pic>
        <p:nvPicPr>
          <p:cNvPr id="12" name="Marcador de contenido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01" y="1600200"/>
            <a:ext cx="8492397" cy="45259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Marcador de texto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AR" dirty="0" smtClean="0"/>
              <a:t>Apertura en Barra</a:t>
            </a:r>
            <a:endParaRPr lang="es-AR" dirty="0"/>
          </a:p>
        </p:txBody>
      </p:sp>
      <p:sp>
        <p:nvSpPr>
          <p:cNvPr id="6" name="6 Elipse"/>
          <p:cNvSpPr/>
          <p:nvPr/>
        </p:nvSpPr>
        <p:spPr>
          <a:xfrm>
            <a:off x="7594993" y="4417645"/>
            <a:ext cx="249478" cy="263720"/>
          </a:xfrm>
          <a:prstGeom prst="ellipse">
            <a:avLst/>
          </a:prstGeom>
          <a:solidFill>
            <a:schemeClr val="accent2">
              <a:lumMod val="20000"/>
              <a:lumOff val="80000"/>
              <a:alpha val="15000"/>
            </a:schemeClr>
          </a:solidFill>
          <a:ln w="254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 b="1" dirty="0">
              <a:solidFill>
                <a:schemeClr val="accent2"/>
              </a:solidFill>
            </a:endParaRPr>
          </a:p>
        </p:txBody>
      </p:sp>
      <p:sp>
        <p:nvSpPr>
          <p:cNvPr id="7" name="9 Rectángulo"/>
          <p:cNvSpPr/>
          <p:nvPr/>
        </p:nvSpPr>
        <p:spPr>
          <a:xfrm>
            <a:off x="6978656" y="1271442"/>
            <a:ext cx="2796606" cy="1149446"/>
          </a:xfrm>
          <a:prstGeom prst="rect">
            <a:avLst/>
          </a:prstGeom>
          <a:solidFill>
            <a:schemeClr val="accent2">
              <a:lumMod val="20000"/>
              <a:lumOff val="80000"/>
              <a:alpha val="83000"/>
            </a:schemeClr>
          </a:solidFill>
          <a:ln w="254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es-AR" sz="1800" b="1" dirty="0" smtClean="0">
                <a:solidFill>
                  <a:schemeClr val="accent2"/>
                </a:solidFill>
              </a:rPr>
              <a:t>Apertura en Barra desde Bien Inmueble</a:t>
            </a:r>
          </a:p>
          <a:p>
            <a:pPr algn="ctr"/>
            <a:r>
              <a:rPr lang="es-AR" sz="1600" b="1" dirty="0" smtClean="0">
                <a:solidFill>
                  <a:schemeClr val="accent2"/>
                </a:solidFill>
              </a:rPr>
              <a:t>Creará un nuevo “barra” con los valores que se carguen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233" y="5384367"/>
            <a:ext cx="1353097" cy="13530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6 Elipse"/>
          <p:cNvSpPr/>
          <p:nvPr/>
        </p:nvSpPr>
        <p:spPr>
          <a:xfrm>
            <a:off x="5253025" y="5519242"/>
            <a:ext cx="1644192" cy="358030"/>
          </a:xfrm>
          <a:prstGeom prst="ellipse">
            <a:avLst/>
          </a:prstGeom>
          <a:solidFill>
            <a:schemeClr val="accent2">
              <a:lumMod val="20000"/>
              <a:lumOff val="80000"/>
              <a:alpha val="15000"/>
            </a:schemeClr>
          </a:solidFill>
          <a:ln w="254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 b="1" dirty="0">
              <a:solidFill>
                <a:schemeClr val="accent2"/>
              </a:solidFill>
            </a:endParaRPr>
          </a:p>
        </p:txBody>
      </p:sp>
      <p:sp>
        <p:nvSpPr>
          <p:cNvPr id="18" name="9 Rectángulo"/>
          <p:cNvSpPr/>
          <p:nvPr/>
        </p:nvSpPr>
        <p:spPr>
          <a:xfrm>
            <a:off x="992560" y="3466335"/>
            <a:ext cx="1656184" cy="573402"/>
          </a:xfrm>
          <a:prstGeom prst="rect">
            <a:avLst/>
          </a:prstGeom>
          <a:solidFill>
            <a:schemeClr val="accent2">
              <a:lumMod val="20000"/>
              <a:lumOff val="80000"/>
              <a:alpha val="83000"/>
            </a:schemeClr>
          </a:solidFill>
          <a:ln w="254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es-AR" sz="1300" b="1" dirty="0" smtClean="0">
                <a:solidFill>
                  <a:schemeClr val="accent2"/>
                </a:solidFill>
              </a:rPr>
              <a:t>1) Seleccionar Activos Físicos para </a:t>
            </a:r>
            <a:r>
              <a:rPr lang="es-AR" sz="1300" b="1" dirty="0" err="1" smtClean="0">
                <a:solidFill>
                  <a:schemeClr val="accent2"/>
                </a:solidFill>
              </a:rPr>
              <a:t>aperturar</a:t>
            </a:r>
            <a:endParaRPr lang="es-AR" sz="1300" b="1" dirty="0" smtClean="0">
              <a:solidFill>
                <a:schemeClr val="accent2"/>
              </a:solidFill>
            </a:endParaRPr>
          </a:p>
        </p:txBody>
      </p:sp>
      <p:sp>
        <p:nvSpPr>
          <p:cNvPr id="19" name="9 Rectángulo"/>
          <p:cNvSpPr/>
          <p:nvPr/>
        </p:nvSpPr>
        <p:spPr>
          <a:xfrm>
            <a:off x="7594993" y="2808240"/>
            <a:ext cx="1656184" cy="726530"/>
          </a:xfrm>
          <a:prstGeom prst="rect">
            <a:avLst/>
          </a:prstGeom>
          <a:solidFill>
            <a:schemeClr val="accent2">
              <a:lumMod val="20000"/>
              <a:lumOff val="80000"/>
              <a:alpha val="83000"/>
            </a:schemeClr>
          </a:solidFill>
          <a:ln w="254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es-AR" sz="1300" b="1" dirty="0">
                <a:solidFill>
                  <a:schemeClr val="accent2"/>
                </a:solidFill>
              </a:rPr>
              <a:t>2</a:t>
            </a:r>
            <a:r>
              <a:rPr lang="es-AR" sz="1300" b="1" dirty="0" smtClean="0">
                <a:solidFill>
                  <a:schemeClr val="accent2"/>
                </a:solidFill>
              </a:rPr>
              <a:t>) Seleccionar si la apertura es Total o Parcial</a:t>
            </a:r>
          </a:p>
        </p:txBody>
      </p:sp>
      <p:sp>
        <p:nvSpPr>
          <p:cNvPr id="20" name="9 Rectángulo"/>
          <p:cNvSpPr/>
          <p:nvPr/>
        </p:nvSpPr>
        <p:spPr>
          <a:xfrm>
            <a:off x="4808984" y="3467399"/>
            <a:ext cx="1656184" cy="571274"/>
          </a:xfrm>
          <a:prstGeom prst="rect">
            <a:avLst/>
          </a:prstGeom>
          <a:solidFill>
            <a:schemeClr val="accent2">
              <a:lumMod val="20000"/>
              <a:lumOff val="80000"/>
              <a:alpha val="83000"/>
            </a:schemeClr>
          </a:solidFill>
          <a:ln w="254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es-AR" sz="1300" b="1" dirty="0" smtClean="0">
                <a:solidFill>
                  <a:schemeClr val="accent2"/>
                </a:solidFill>
              </a:rPr>
              <a:t>3) Cargar Superficie y Valor para el Destino</a:t>
            </a:r>
          </a:p>
        </p:txBody>
      </p:sp>
      <p:graphicFrame>
        <p:nvGraphicFramePr>
          <p:cNvPr id="13" name="Marcador de contenid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132749"/>
              </p:ext>
            </p:extLst>
          </p:nvPr>
        </p:nvGraphicFramePr>
        <p:xfrm>
          <a:off x="5097016" y="703237"/>
          <a:ext cx="4678246" cy="396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3363234" y="2256409"/>
            <a:ext cx="1440160" cy="318924"/>
          </a:xfrm>
          <a:prstGeom prst="rect">
            <a:avLst/>
          </a:prstGeom>
          <a:solidFill>
            <a:schemeClr val="bg1"/>
          </a:solidFill>
        </p:spPr>
        <p:txBody>
          <a:bodyPr wrap="square" lIns="0" tIns="36000" rIns="36000" bIns="36000" rtlCol="0">
            <a:spAutoFit/>
          </a:bodyPr>
          <a:lstStyle/>
          <a:p>
            <a:r>
              <a:rPr lang="es-AR" sz="1600" b="1" dirty="0" smtClean="0"/>
              <a:t>Bien Inmueble</a:t>
            </a:r>
            <a:endParaRPr lang="es-AR" sz="1600" b="1" dirty="0"/>
          </a:p>
        </p:txBody>
      </p:sp>
    </p:spTree>
    <p:extLst>
      <p:ext uri="{BB962C8B-B14F-4D97-AF65-F5344CB8AC3E}">
        <p14:creationId xmlns:p14="http://schemas.microsoft.com/office/powerpoint/2010/main" val="623714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6" grpId="0" animBg="1"/>
      <p:bldP spid="18" grpId="0" animBg="1"/>
      <p:bldP spid="19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SIENA</a:t>
            </a:r>
            <a:endParaRPr lang="es-AR" dirty="0"/>
          </a:p>
        </p:txBody>
      </p:sp>
      <p:pic>
        <p:nvPicPr>
          <p:cNvPr id="15" name="Picture 2" descr="C:\Users\mcostas\Desktop\SIENA LOGO-2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340" y="800708"/>
            <a:ext cx="4154817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14 Rectángulo"/>
          <p:cNvSpPr/>
          <p:nvPr/>
        </p:nvSpPr>
        <p:spPr>
          <a:xfrm>
            <a:off x="1113828" y="3938280"/>
            <a:ext cx="7561844" cy="19389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s-AR" sz="1600" dirty="0" smtClean="0">
                <a:solidFill>
                  <a:srgbClr val="009ADA"/>
                </a:solidFill>
              </a:rPr>
              <a:t>✔</a:t>
            </a:r>
            <a:r>
              <a:rPr lang="es-AR" dirty="0" smtClean="0"/>
              <a:t> </a:t>
            </a:r>
            <a:r>
              <a:rPr lang="es-AR" sz="2000" b="1" dirty="0" smtClean="0"/>
              <a:t>El módulo de Registro de </a:t>
            </a:r>
            <a:r>
              <a:rPr lang="es-AR" sz="2000" b="1" u="sng" dirty="0" smtClean="0"/>
              <a:t>Inmuebles</a:t>
            </a:r>
            <a:r>
              <a:rPr lang="es-AR" sz="2000" b="1" dirty="0" smtClean="0"/>
              <a:t> contiene los “</a:t>
            </a:r>
            <a:r>
              <a:rPr lang="es-AR" sz="2000" b="1" dirty="0" err="1" smtClean="0"/>
              <a:t>CIEs</a:t>
            </a:r>
            <a:r>
              <a:rPr lang="es-AR" sz="2000" b="1" dirty="0" smtClean="0"/>
              <a:t>” con toda su información asociada.</a:t>
            </a:r>
            <a:endParaRPr lang="es-AR" b="1" dirty="0"/>
          </a:p>
          <a:p>
            <a:pPr lvl="0"/>
            <a:r>
              <a:rPr lang="es-AR" sz="1600" dirty="0">
                <a:solidFill>
                  <a:srgbClr val="009ADA"/>
                </a:solidFill>
              </a:rPr>
              <a:t>✔</a:t>
            </a:r>
            <a:r>
              <a:rPr lang="es-AR" dirty="0">
                <a:solidFill>
                  <a:prstClr val="black"/>
                </a:solidFill>
              </a:rPr>
              <a:t> ​</a:t>
            </a:r>
            <a:r>
              <a:rPr lang="es-AR" dirty="0" smtClean="0">
                <a:solidFill>
                  <a:prstClr val="black"/>
                </a:solidFill>
              </a:rPr>
              <a:t>En el </a:t>
            </a:r>
            <a:r>
              <a:rPr lang="es-AR" u="sng" dirty="0">
                <a:solidFill>
                  <a:prstClr val="black"/>
                </a:solidFill>
              </a:rPr>
              <a:t>Mapa</a:t>
            </a:r>
            <a:r>
              <a:rPr lang="es-AR" dirty="0">
                <a:solidFill>
                  <a:prstClr val="black"/>
                </a:solidFill>
              </a:rPr>
              <a:t> se </a:t>
            </a:r>
            <a:r>
              <a:rPr lang="es-AR" dirty="0" smtClean="0">
                <a:solidFill>
                  <a:prstClr val="black"/>
                </a:solidFill>
              </a:rPr>
              <a:t>pueden visualizar los Inmuebles así como otras capas como catastros.</a:t>
            </a:r>
            <a:endParaRPr lang="es-AR" dirty="0">
              <a:solidFill>
                <a:prstClr val="black"/>
              </a:solidFill>
            </a:endParaRPr>
          </a:p>
          <a:p>
            <a:r>
              <a:rPr lang="es-AR" sz="1600" dirty="0" smtClean="0">
                <a:solidFill>
                  <a:srgbClr val="009ADA"/>
                </a:solidFill>
              </a:rPr>
              <a:t>✔</a:t>
            </a:r>
            <a:r>
              <a:rPr lang="es-AR" dirty="0" smtClean="0"/>
              <a:t> ​</a:t>
            </a:r>
            <a:r>
              <a:rPr lang="es-AR" sz="2000" dirty="0" smtClean="0"/>
              <a:t>El módulo de </a:t>
            </a:r>
            <a:r>
              <a:rPr lang="es-AR" sz="2000" u="sng" dirty="0" smtClean="0"/>
              <a:t>Registro Contable</a:t>
            </a:r>
            <a:r>
              <a:rPr lang="es-AR" sz="2000" dirty="0" smtClean="0"/>
              <a:t> se utiliza para registrar los Patrimonios y generar el Cuadro 4.4</a:t>
            </a:r>
          </a:p>
        </p:txBody>
      </p:sp>
      <p:pic>
        <p:nvPicPr>
          <p:cNvPr id="21" name="Picture 2" descr="C:\Users\mcostas\Desktop\pie-02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04" y="6179118"/>
            <a:ext cx="9144000" cy="66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14 Rectángulo"/>
          <p:cNvSpPr/>
          <p:nvPr/>
        </p:nvSpPr>
        <p:spPr>
          <a:xfrm>
            <a:off x="1113828" y="2348880"/>
            <a:ext cx="7561844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s-AR" sz="1600" dirty="0">
                <a:solidFill>
                  <a:srgbClr val="009ADA"/>
                </a:solidFill>
              </a:rPr>
              <a:t>✔</a:t>
            </a:r>
            <a:r>
              <a:rPr lang="es-AR" dirty="0" smtClean="0"/>
              <a:t> </a:t>
            </a:r>
            <a:r>
              <a:rPr lang="es-AR" sz="2400" b="1" dirty="0" smtClean="0"/>
              <a:t>El SIENA se compone de múltiples módulos que se relacionan entre sí con el fin de administrar de manera eficaz toda la información de los inmuebles.</a:t>
            </a:r>
            <a:endParaRPr lang="es-AR" sz="2400" b="1" dirty="0"/>
          </a:p>
        </p:txBody>
      </p:sp>
    </p:spTree>
    <p:extLst>
      <p:ext uri="{BB962C8B-B14F-4D97-AF65-F5344CB8AC3E}">
        <p14:creationId xmlns:p14="http://schemas.microsoft.com/office/powerpoint/2010/main" val="1319981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Marcador de contenido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01" y="1600200"/>
            <a:ext cx="8492397" cy="4525963"/>
          </a:xfrm>
        </p:spPr>
      </p:pic>
      <p:sp>
        <p:nvSpPr>
          <p:cNvPr id="13" name="9 Rectángulo"/>
          <p:cNvSpPr/>
          <p:nvPr/>
        </p:nvSpPr>
        <p:spPr>
          <a:xfrm>
            <a:off x="2576736" y="3721487"/>
            <a:ext cx="5976664" cy="2195219"/>
          </a:xfrm>
          <a:prstGeom prst="rect">
            <a:avLst/>
          </a:prstGeom>
          <a:solidFill>
            <a:schemeClr val="accent2">
              <a:lumMod val="20000"/>
              <a:lumOff val="80000"/>
              <a:alpha val="10000"/>
            </a:schemeClr>
          </a:solidFill>
          <a:ln w="254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endParaRPr lang="es-AR" sz="1600" b="1" dirty="0" smtClean="0">
              <a:solidFill>
                <a:schemeClr val="accent2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Registro Contable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AR" dirty="0" smtClean="0"/>
              <a:t>Transferir Bien Inmueble</a:t>
            </a:r>
            <a:endParaRPr lang="es-AR" dirty="0"/>
          </a:p>
        </p:txBody>
      </p:sp>
      <p:sp>
        <p:nvSpPr>
          <p:cNvPr id="6" name="6 Elipse"/>
          <p:cNvSpPr/>
          <p:nvPr/>
        </p:nvSpPr>
        <p:spPr>
          <a:xfrm>
            <a:off x="7699921" y="3212976"/>
            <a:ext cx="335976" cy="313556"/>
          </a:xfrm>
          <a:prstGeom prst="ellipse">
            <a:avLst/>
          </a:prstGeom>
          <a:solidFill>
            <a:schemeClr val="accent2">
              <a:lumMod val="20000"/>
              <a:lumOff val="80000"/>
              <a:alpha val="15000"/>
            </a:schemeClr>
          </a:solidFill>
          <a:ln w="254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 b="1" dirty="0">
              <a:solidFill>
                <a:schemeClr val="accent2"/>
              </a:solidFill>
            </a:endParaRPr>
          </a:p>
        </p:txBody>
      </p:sp>
      <p:sp>
        <p:nvSpPr>
          <p:cNvPr id="7" name="9 Rectángulo"/>
          <p:cNvSpPr/>
          <p:nvPr/>
        </p:nvSpPr>
        <p:spPr>
          <a:xfrm>
            <a:off x="6750424" y="1707776"/>
            <a:ext cx="2523056" cy="1307905"/>
          </a:xfrm>
          <a:prstGeom prst="rect">
            <a:avLst/>
          </a:prstGeom>
          <a:solidFill>
            <a:schemeClr val="accent2">
              <a:lumMod val="20000"/>
              <a:lumOff val="80000"/>
              <a:alpha val="83000"/>
            </a:schemeClr>
          </a:solidFill>
          <a:ln w="254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es-AR" sz="1800" b="1" dirty="0" smtClean="0">
                <a:solidFill>
                  <a:schemeClr val="accent2"/>
                </a:solidFill>
              </a:rPr>
              <a:t>Transferir Bien Inmueble</a:t>
            </a:r>
          </a:p>
          <a:p>
            <a:pPr algn="ctr"/>
            <a:r>
              <a:rPr lang="es-AR" sz="1600" b="1" dirty="0" smtClean="0">
                <a:solidFill>
                  <a:schemeClr val="accent2"/>
                </a:solidFill>
              </a:rPr>
              <a:t>Se selecciona el destino y opcionalmente se puede subir un documento </a:t>
            </a:r>
            <a:r>
              <a:rPr lang="es-AR" sz="1600" b="1" dirty="0" err="1" smtClean="0">
                <a:solidFill>
                  <a:schemeClr val="accent2"/>
                </a:solidFill>
              </a:rPr>
              <a:t>respaldatorio</a:t>
            </a:r>
            <a:endParaRPr lang="es-AR" sz="1600" b="1" dirty="0" smtClean="0">
              <a:solidFill>
                <a:schemeClr val="accent2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233" y="5449614"/>
            <a:ext cx="1353097" cy="13530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Arco 8"/>
          <p:cNvSpPr/>
          <p:nvPr/>
        </p:nvSpPr>
        <p:spPr>
          <a:xfrm>
            <a:off x="5433232" y="2253166"/>
            <a:ext cx="2400087" cy="2936645"/>
          </a:xfrm>
          <a:prstGeom prst="arc">
            <a:avLst>
              <a:gd name="adj1" fmla="val 397655"/>
              <a:gd name="adj2" fmla="val 2171670"/>
            </a:avLst>
          </a:prstGeom>
          <a:ln>
            <a:solidFill>
              <a:schemeClr val="accent2">
                <a:lumMod val="60000"/>
                <a:lumOff val="40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" name="6 Elipse"/>
          <p:cNvSpPr/>
          <p:nvPr/>
        </p:nvSpPr>
        <p:spPr>
          <a:xfrm>
            <a:off x="5325497" y="5801455"/>
            <a:ext cx="1322241" cy="313556"/>
          </a:xfrm>
          <a:prstGeom prst="ellipse">
            <a:avLst/>
          </a:prstGeom>
          <a:solidFill>
            <a:schemeClr val="accent2">
              <a:lumMod val="20000"/>
              <a:lumOff val="80000"/>
              <a:alpha val="15000"/>
            </a:schemeClr>
          </a:solidFill>
          <a:ln w="254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 b="1" dirty="0">
              <a:solidFill>
                <a:schemeClr val="accent2"/>
              </a:solidFill>
            </a:endParaRPr>
          </a:p>
        </p:txBody>
      </p:sp>
      <p:graphicFrame>
        <p:nvGraphicFramePr>
          <p:cNvPr id="12" name="Marcador de contenid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132749"/>
              </p:ext>
            </p:extLst>
          </p:nvPr>
        </p:nvGraphicFramePr>
        <p:xfrm>
          <a:off x="5097016" y="703237"/>
          <a:ext cx="4678246" cy="396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572665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 animBg="1"/>
      <p:bldP spid="7" grpId="0" animBg="1"/>
      <p:bldP spid="9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01" y="1600200"/>
            <a:ext cx="8492397" cy="45259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Registro Contable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AR" dirty="0" smtClean="0"/>
              <a:t>Cambiar Código</a:t>
            </a:r>
            <a:endParaRPr lang="es-AR" dirty="0"/>
          </a:p>
        </p:txBody>
      </p:sp>
      <p:sp>
        <p:nvSpPr>
          <p:cNvPr id="6" name="6 Elipse"/>
          <p:cNvSpPr/>
          <p:nvPr/>
        </p:nvSpPr>
        <p:spPr>
          <a:xfrm>
            <a:off x="7819671" y="4271013"/>
            <a:ext cx="335976" cy="313556"/>
          </a:xfrm>
          <a:prstGeom prst="ellipse">
            <a:avLst/>
          </a:prstGeom>
          <a:solidFill>
            <a:schemeClr val="accent2">
              <a:lumMod val="20000"/>
              <a:lumOff val="80000"/>
              <a:alpha val="15000"/>
            </a:schemeClr>
          </a:solidFill>
          <a:ln w="254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 b="1" dirty="0">
              <a:solidFill>
                <a:schemeClr val="accent2"/>
              </a:solidFill>
            </a:endParaRPr>
          </a:p>
        </p:txBody>
      </p:sp>
      <p:sp>
        <p:nvSpPr>
          <p:cNvPr id="7" name="9 Rectángulo"/>
          <p:cNvSpPr/>
          <p:nvPr/>
        </p:nvSpPr>
        <p:spPr>
          <a:xfrm>
            <a:off x="6786330" y="2420888"/>
            <a:ext cx="2487150" cy="936104"/>
          </a:xfrm>
          <a:prstGeom prst="rect">
            <a:avLst/>
          </a:prstGeom>
          <a:solidFill>
            <a:schemeClr val="accent2">
              <a:lumMod val="20000"/>
              <a:lumOff val="80000"/>
              <a:alpha val="83000"/>
            </a:schemeClr>
          </a:solidFill>
          <a:ln w="254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es-AR" sz="1800" b="1" dirty="0" smtClean="0">
                <a:solidFill>
                  <a:schemeClr val="accent2"/>
                </a:solidFill>
              </a:rPr>
              <a:t>Cambiar Código</a:t>
            </a:r>
          </a:p>
          <a:p>
            <a:pPr algn="ctr"/>
            <a:endParaRPr lang="es-AR" sz="400" b="1" dirty="0" smtClean="0">
              <a:solidFill>
                <a:schemeClr val="accent2"/>
              </a:solidFill>
            </a:endParaRPr>
          </a:p>
          <a:p>
            <a:pPr algn="ctr"/>
            <a:r>
              <a:rPr lang="es-AR" sz="1600" b="1" dirty="0" smtClean="0">
                <a:solidFill>
                  <a:schemeClr val="accent2"/>
                </a:solidFill>
              </a:rPr>
              <a:t>De 411 a 412 (o viceversa)</a:t>
            </a:r>
          </a:p>
          <a:p>
            <a:pPr algn="ctr"/>
            <a:r>
              <a:rPr lang="es-AR" sz="1600" b="1" dirty="0" smtClean="0">
                <a:solidFill>
                  <a:schemeClr val="accent2"/>
                </a:solidFill>
              </a:rPr>
              <a:t>Se confirma en el pop up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233" y="5449614"/>
            <a:ext cx="1353097" cy="13530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6 Elipse"/>
          <p:cNvSpPr/>
          <p:nvPr/>
        </p:nvSpPr>
        <p:spPr>
          <a:xfrm>
            <a:off x="5325497" y="5995764"/>
            <a:ext cx="1322241" cy="313556"/>
          </a:xfrm>
          <a:prstGeom prst="ellipse">
            <a:avLst/>
          </a:prstGeom>
          <a:solidFill>
            <a:schemeClr val="accent2">
              <a:lumMod val="20000"/>
              <a:lumOff val="80000"/>
              <a:alpha val="15000"/>
            </a:schemeClr>
          </a:solidFill>
          <a:ln w="254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 b="1" dirty="0">
              <a:solidFill>
                <a:schemeClr val="accent2"/>
              </a:solidFill>
            </a:endParaRPr>
          </a:p>
        </p:txBody>
      </p:sp>
      <p:graphicFrame>
        <p:nvGraphicFramePr>
          <p:cNvPr id="12" name="Marcador de contenido 6"/>
          <p:cNvGraphicFramePr>
            <a:graphicFrameLocks/>
          </p:cNvGraphicFramePr>
          <p:nvPr>
            <p:extLst/>
          </p:nvPr>
        </p:nvGraphicFramePr>
        <p:xfrm>
          <a:off x="5097016" y="703237"/>
          <a:ext cx="4678246" cy="396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686032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01" y="1600200"/>
            <a:ext cx="8492397" cy="45259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Registro Contable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AR" dirty="0" smtClean="0"/>
              <a:t>Baja de Bien Inmueble</a:t>
            </a:r>
            <a:endParaRPr lang="es-AR" dirty="0"/>
          </a:p>
        </p:txBody>
      </p:sp>
      <p:sp>
        <p:nvSpPr>
          <p:cNvPr id="6" name="6 Elipse"/>
          <p:cNvSpPr/>
          <p:nvPr/>
        </p:nvSpPr>
        <p:spPr>
          <a:xfrm>
            <a:off x="7980660" y="4725144"/>
            <a:ext cx="335976" cy="313556"/>
          </a:xfrm>
          <a:prstGeom prst="ellipse">
            <a:avLst/>
          </a:prstGeom>
          <a:solidFill>
            <a:schemeClr val="accent2">
              <a:lumMod val="20000"/>
              <a:lumOff val="80000"/>
              <a:alpha val="15000"/>
            </a:schemeClr>
          </a:solidFill>
          <a:ln w="254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 b="1" dirty="0">
              <a:solidFill>
                <a:schemeClr val="accent2"/>
              </a:solidFill>
            </a:endParaRPr>
          </a:p>
        </p:txBody>
      </p:sp>
      <p:sp>
        <p:nvSpPr>
          <p:cNvPr id="7" name="9 Rectángulo"/>
          <p:cNvSpPr/>
          <p:nvPr/>
        </p:nvSpPr>
        <p:spPr>
          <a:xfrm>
            <a:off x="6969224" y="2420888"/>
            <a:ext cx="2229974" cy="936104"/>
          </a:xfrm>
          <a:prstGeom prst="rect">
            <a:avLst/>
          </a:prstGeom>
          <a:solidFill>
            <a:schemeClr val="accent2">
              <a:lumMod val="20000"/>
              <a:lumOff val="80000"/>
              <a:alpha val="83000"/>
            </a:schemeClr>
          </a:solidFill>
          <a:ln w="254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es-AR" sz="1800" b="1" dirty="0" smtClean="0">
                <a:solidFill>
                  <a:schemeClr val="accent2"/>
                </a:solidFill>
              </a:rPr>
              <a:t>Baja de Bien Inmueble</a:t>
            </a:r>
          </a:p>
          <a:p>
            <a:pPr algn="ctr"/>
            <a:endParaRPr lang="es-AR" sz="400" b="1" dirty="0" smtClean="0">
              <a:solidFill>
                <a:schemeClr val="accent2"/>
              </a:solidFill>
            </a:endParaRPr>
          </a:p>
          <a:p>
            <a:pPr algn="ctr"/>
            <a:r>
              <a:rPr lang="es-AR" sz="1600" b="1" dirty="0" smtClean="0">
                <a:solidFill>
                  <a:schemeClr val="accent2"/>
                </a:solidFill>
              </a:rPr>
              <a:t>Se selecciona el motivo de Baja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233" y="5449614"/>
            <a:ext cx="1353097" cy="13530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6 Elipse"/>
          <p:cNvSpPr/>
          <p:nvPr/>
        </p:nvSpPr>
        <p:spPr>
          <a:xfrm>
            <a:off x="5325497" y="6165304"/>
            <a:ext cx="1322241" cy="313556"/>
          </a:xfrm>
          <a:prstGeom prst="ellipse">
            <a:avLst/>
          </a:prstGeom>
          <a:solidFill>
            <a:schemeClr val="accent2">
              <a:lumMod val="20000"/>
              <a:lumOff val="80000"/>
              <a:alpha val="15000"/>
            </a:schemeClr>
          </a:solidFill>
          <a:ln w="254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 b="1" dirty="0">
              <a:solidFill>
                <a:schemeClr val="accent2"/>
              </a:solidFill>
            </a:endParaRPr>
          </a:p>
        </p:txBody>
      </p:sp>
      <p:graphicFrame>
        <p:nvGraphicFramePr>
          <p:cNvPr id="12" name="Marcador de contenido 6"/>
          <p:cNvGraphicFramePr>
            <a:graphicFrameLocks/>
          </p:cNvGraphicFramePr>
          <p:nvPr>
            <p:extLst/>
          </p:nvPr>
        </p:nvGraphicFramePr>
        <p:xfrm>
          <a:off x="5097016" y="703237"/>
          <a:ext cx="4678246" cy="396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877785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01" y="1600200"/>
            <a:ext cx="8492397" cy="45259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Registro Contable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AR" dirty="0" smtClean="0"/>
              <a:t>Recuperar Bien Inmueble</a:t>
            </a:r>
            <a:endParaRPr lang="es-AR" dirty="0"/>
          </a:p>
        </p:txBody>
      </p:sp>
      <p:sp>
        <p:nvSpPr>
          <p:cNvPr id="6" name="6 Elipse"/>
          <p:cNvSpPr/>
          <p:nvPr/>
        </p:nvSpPr>
        <p:spPr>
          <a:xfrm>
            <a:off x="7496726" y="4520843"/>
            <a:ext cx="335976" cy="313556"/>
          </a:xfrm>
          <a:prstGeom prst="ellipse">
            <a:avLst/>
          </a:prstGeom>
          <a:solidFill>
            <a:schemeClr val="accent2">
              <a:lumMod val="20000"/>
              <a:lumOff val="80000"/>
              <a:alpha val="15000"/>
            </a:schemeClr>
          </a:solidFill>
          <a:ln w="254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 b="1" dirty="0">
              <a:solidFill>
                <a:schemeClr val="accent2"/>
              </a:solidFill>
            </a:endParaRPr>
          </a:p>
        </p:txBody>
      </p:sp>
      <p:sp>
        <p:nvSpPr>
          <p:cNvPr id="7" name="9 Rectángulo"/>
          <p:cNvSpPr/>
          <p:nvPr/>
        </p:nvSpPr>
        <p:spPr>
          <a:xfrm>
            <a:off x="6969224" y="2420888"/>
            <a:ext cx="2551294" cy="1224136"/>
          </a:xfrm>
          <a:prstGeom prst="rect">
            <a:avLst/>
          </a:prstGeom>
          <a:solidFill>
            <a:schemeClr val="accent2">
              <a:lumMod val="20000"/>
              <a:lumOff val="80000"/>
              <a:alpha val="83000"/>
            </a:schemeClr>
          </a:solidFill>
          <a:ln w="254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es-AR" sz="1800" b="1" dirty="0" smtClean="0">
                <a:solidFill>
                  <a:schemeClr val="accent2"/>
                </a:solidFill>
              </a:rPr>
              <a:t>Recuperar Bien Inmueble</a:t>
            </a:r>
          </a:p>
          <a:p>
            <a:pPr algn="ctr"/>
            <a:endParaRPr lang="es-AR" sz="400" b="1" dirty="0" smtClean="0">
              <a:solidFill>
                <a:schemeClr val="accent2"/>
              </a:solidFill>
            </a:endParaRPr>
          </a:p>
          <a:p>
            <a:pPr algn="ctr"/>
            <a:r>
              <a:rPr lang="es-AR" sz="1600" b="1" dirty="0" smtClean="0">
                <a:solidFill>
                  <a:schemeClr val="accent2"/>
                </a:solidFill>
              </a:rPr>
              <a:t>Es para deshacer una Baja. Simplemente se confirma en el pop up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233" y="5449614"/>
            <a:ext cx="1353097" cy="13530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6 Elipse"/>
          <p:cNvSpPr/>
          <p:nvPr/>
        </p:nvSpPr>
        <p:spPr>
          <a:xfrm>
            <a:off x="5325497" y="6519124"/>
            <a:ext cx="1516952" cy="313556"/>
          </a:xfrm>
          <a:prstGeom prst="ellipse">
            <a:avLst/>
          </a:prstGeom>
          <a:solidFill>
            <a:schemeClr val="accent2">
              <a:lumMod val="20000"/>
              <a:lumOff val="80000"/>
              <a:alpha val="15000"/>
            </a:schemeClr>
          </a:solidFill>
          <a:ln w="254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 b="1" dirty="0">
              <a:solidFill>
                <a:schemeClr val="accent2"/>
              </a:solidFill>
            </a:endParaRPr>
          </a:p>
        </p:txBody>
      </p:sp>
      <p:graphicFrame>
        <p:nvGraphicFramePr>
          <p:cNvPr id="12" name="Marcador de contenido 6"/>
          <p:cNvGraphicFramePr>
            <a:graphicFrameLocks/>
          </p:cNvGraphicFramePr>
          <p:nvPr>
            <p:extLst/>
          </p:nvPr>
        </p:nvGraphicFramePr>
        <p:xfrm>
          <a:off x="5097016" y="703237"/>
          <a:ext cx="4678246" cy="396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709257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01" y="1600200"/>
            <a:ext cx="8492397" cy="45259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Registro Contable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AR" dirty="0" smtClean="0"/>
              <a:t>Alta de un Bien Inmueble (1/2)</a:t>
            </a:r>
            <a:endParaRPr lang="es-AR" dirty="0"/>
          </a:p>
        </p:txBody>
      </p:sp>
      <p:sp>
        <p:nvSpPr>
          <p:cNvPr id="7" name="9 Rectángulo"/>
          <p:cNvSpPr/>
          <p:nvPr/>
        </p:nvSpPr>
        <p:spPr>
          <a:xfrm>
            <a:off x="6969224" y="2420888"/>
            <a:ext cx="2304256" cy="594792"/>
          </a:xfrm>
          <a:prstGeom prst="rect">
            <a:avLst/>
          </a:prstGeom>
          <a:solidFill>
            <a:schemeClr val="accent2">
              <a:lumMod val="20000"/>
              <a:lumOff val="80000"/>
              <a:alpha val="83000"/>
            </a:schemeClr>
          </a:solidFill>
          <a:ln w="254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es-AR" sz="1800" b="1" dirty="0" smtClean="0">
                <a:solidFill>
                  <a:schemeClr val="accent2"/>
                </a:solidFill>
              </a:rPr>
              <a:t>Alta de Bien Inmueble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233" y="5449614"/>
            <a:ext cx="1353097" cy="13530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6 Elipse"/>
          <p:cNvSpPr/>
          <p:nvPr/>
        </p:nvSpPr>
        <p:spPr>
          <a:xfrm>
            <a:off x="7409391" y="3263450"/>
            <a:ext cx="616073" cy="405455"/>
          </a:xfrm>
          <a:prstGeom prst="ellipse">
            <a:avLst/>
          </a:prstGeom>
          <a:solidFill>
            <a:schemeClr val="accent2">
              <a:lumMod val="20000"/>
              <a:lumOff val="80000"/>
              <a:alpha val="15000"/>
            </a:schemeClr>
          </a:solidFill>
          <a:ln w="254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 b="1" dirty="0">
              <a:solidFill>
                <a:schemeClr val="accent2"/>
              </a:solidFill>
            </a:endParaRPr>
          </a:p>
        </p:txBody>
      </p:sp>
      <p:graphicFrame>
        <p:nvGraphicFramePr>
          <p:cNvPr id="12" name="Marcador de contenido 6"/>
          <p:cNvGraphicFramePr>
            <a:graphicFrameLocks/>
          </p:cNvGraphicFramePr>
          <p:nvPr>
            <p:extLst/>
          </p:nvPr>
        </p:nvGraphicFramePr>
        <p:xfrm>
          <a:off x="5097016" y="703237"/>
          <a:ext cx="4678246" cy="396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327408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Marcador de contenido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01" y="1600200"/>
            <a:ext cx="8492397" cy="45259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Registro Contable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AR" dirty="0" smtClean="0"/>
              <a:t>Alta de un Bien Inmueble (2/2)</a:t>
            </a:r>
            <a:endParaRPr lang="es-AR" dirty="0"/>
          </a:p>
        </p:txBody>
      </p:sp>
      <p:sp>
        <p:nvSpPr>
          <p:cNvPr id="7" name="9 Rectángulo"/>
          <p:cNvSpPr/>
          <p:nvPr/>
        </p:nvSpPr>
        <p:spPr>
          <a:xfrm>
            <a:off x="6969224" y="2420888"/>
            <a:ext cx="2304256" cy="1152128"/>
          </a:xfrm>
          <a:prstGeom prst="rect">
            <a:avLst/>
          </a:prstGeom>
          <a:solidFill>
            <a:schemeClr val="accent2">
              <a:lumMod val="20000"/>
              <a:lumOff val="80000"/>
              <a:alpha val="83000"/>
            </a:schemeClr>
          </a:solidFill>
          <a:ln w="254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es-AR" sz="1800" b="1" dirty="0" smtClean="0">
                <a:solidFill>
                  <a:schemeClr val="accent2"/>
                </a:solidFill>
              </a:rPr>
              <a:t>Alta de Bien Inmueble</a:t>
            </a:r>
          </a:p>
          <a:p>
            <a:pPr algn="ctr"/>
            <a:endParaRPr lang="es-AR" sz="400" b="1" dirty="0" smtClean="0">
              <a:solidFill>
                <a:schemeClr val="accent2"/>
              </a:solidFill>
            </a:endParaRPr>
          </a:p>
          <a:p>
            <a:pPr algn="ctr"/>
            <a:r>
              <a:rPr lang="es-AR" sz="1600" b="1" dirty="0" smtClean="0">
                <a:solidFill>
                  <a:schemeClr val="accent2"/>
                </a:solidFill>
              </a:rPr>
              <a:t>Se completan Unidad Económica y Código. Luego se Graba</a:t>
            </a:r>
          </a:p>
        </p:txBody>
      </p:sp>
      <p:sp>
        <p:nvSpPr>
          <p:cNvPr id="11" name="6 Elipse"/>
          <p:cNvSpPr/>
          <p:nvPr/>
        </p:nvSpPr>
        <p:spPr>
          <a:xfrm>
            <a:off x="7430101" y="4390079"/>
            <a:ext cx="907276" cy="313556"/>
          </a:xfrm>
          <a:prstGeom prst="ellipse">
            <a:avLst/>
          </a:prstGeom>
          <a:solidFill>
            <a:schemeClr val="accent2">
              <a:lumMod val="20000"/>
              <a:lumOff val="80000"/>
              <a:alpha val="15000"/>
            </a:schemeClr>
          </a:solidFill>
          <a:ln w="254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 b="1" dirty="0">
              <a:solidFill>
                <a:schemeClr val="accent2"/>
              </a:solidFill>
            </a:endParaRPr>
          </a:p>
        </p:txBody>
      </p:sp>
      <p:graphicFrame>
        <p:nvGraphicFramePr>
          <p:cNvPr id="12" name="Marcador de contenido 6"/>
          <p:cNvGraphicFramePr>
            <a:graphicFrameLocks/>
          </p:cNvGraphicFramePr>
          <p:nvPr>
            <p:extLst/>
          </p:nvPr>
        </p:nvGraphicFramePr>
        <p:xfrm>
          <a:off x="5097016" y="703237"/>
          <a:ext cx="4678246" cy="396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9 Rectángulo"/>
          <p:cNvSpPr/>
          <p:nvPr/>
        </p:nvSpPr>
        <p:spPr>
          <a:xfrm>
            <a:off x="3404828" y="5373216"/>
            <a:ext cx="2304256" cy="629896"/>
          </a:xfrm>
          <a:prstGeom prst="rect">
            <a:avLst/>
          </a:prstGeom>
          <a:solidFill>
            <a:schemeClr val="accent2">
              <a:lumMod val="20000"/>
              <a:lumOff val="80000"/>
              <a:alpha val="83000"/>
            </a:schemeClr>
          </a:solidFill>
          <a:ln w="254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es-AR" sz="1600" b="1" dirty="0" smtClean="0">
                <a:solidFill>
                  <a:schemeClr val="accent2"/>
                </a:solidFill>
              </a:rPr>
              <a:t>El SABEN/Orden se asigna automáticamente</a:t>
            </a:r>
          </a:p>
        </p:txBody>
      </p:sp>
    </p:spTree>
    <p:extLst>
      <p:ext uri="{BB962C8B-B14F-4D97-AF65-F5344CB8AC3E}">
        <p14:creationId xmlns:p14="http://schemas.microsoft.com/office/powerpoint/2010/main" val="3675039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rcador de contenido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01" y="1600200"/>
            <a:ext cx="8492397" cy="45259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Registro Contable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AR" dirty="0" smtClean="0"/>
              <a:t>Ir a Bien Inmueble</a:t>
            </a:r>
            <a:endParaRPr lang="es-AR" dirty="0"/>
          </a:p>
        </p:txBody>
      </p:sp>
      <p:sp>
        <p:nvSpPr>
          <p:cNvPr id="6" name="6 Elipse"/>
          <p:cNvSpPr/>
          <p:nvPr/>
        </p:nvSpPr>
        <p:spPr>
          <a:xfrm>
            <a:off x="7436139" y="4257365"/>
            <a:ext cx="335976" cy="313556"/>
          </a:xfrm>
          <a:prstGeom prst="ellipse">
            <a:avLst/>
          </a:prstGeom>
          <a:solidFill>
            <a:schemeClr val="accent2">
              <a:lumMod val="20000"/>
              <a:lumOff val="80000"/>
              <a:alpha val="15000"/>
            </a:schemeClr>
          </a:solidFill>
          <a:ln w="254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 b="1" dirty="0">
              <a:solidFill>
                <a:schemeClr val="accent2"/>
              </a:solidFill>
            </a:endParaRPr>
          </a:p>
        </p:txBody>
      </p:sp>
      <p:sp>
        <p:nvSpPr>
          <p:cNvPr id="7" name="9 Rectángulo"/>
          <p:cNvSpPr/>
          <p:nvPr/>
        </p:nvSpPr>
        <p:spPr>
          <a:xfrm>
            <a:off x="6897216" y="2420888"/>
            <a:ext cx="2592288" cy="594792"/>
          </a:xfrm>
          <a:prstGeom prst="rect">
            <a:avLst/>
          </a:prstGeom>
          <a:solidFill>
            <a:schemeClr val="accent2">
              <a:lumMod val="20000"/>
              <a:lumOff val="80000"/>
              <a:alpha val="83000"/>
            </a:schemeClr>
          </a:solidFill>
          <a:ln w="254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es-AR" sz="1800" b="1" dirty="0" smtClean="0">
                <a:solidFill>
                  <a:schemeClr val="accent2"/>
                </a:solidFill>
              </a:rPr>
              <a:t>Ir a Bien Inmueble</a:t>
            </a:r>
          </a:p>
          <a:p>
            <a:pPr algn="ctr"/>
            <a:r>
              <a:rPr lang="es-AR" sz="1600" b="1" dirty="0" smtClean="0">
                <a:solidFill>
                  <a:schemeClr val="accent2"/>
                </a:solidFill>
              </a:rPr>
              <a:t>con los botones Ver / Editar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233" y="5449614"/>
            <a:ext cx="1353097" cy="13530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6 Elipse"/>
          <p:cNvSpPr/>
          <p:nvPr/>
        </p:nvSpPr>
        <p:spPr>
          <a:xfrm>
            <a:off x="5265096" y="5401486"/>
            <a:ext cx="1322241" cy="313556"/>
          </a:xfrm>
          <a:prstGeom prst="ellipse">
            <a:avLst/>
          </a:prstGeom>
          <a:solidFill>
            <a:schemeClr val="accent2">
              <a:lumMod val="20000"/>
              <a:lumOff val="80000"/>
              <a:alpha val="15000"/>
            </a:schemeClr>
          </a:solidFill>
          <a:ln w="254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 b="1" dirty="0">
              <a:solidFill>
                <a:schemeClr val="accent2"/>
              </a:solidFill>
            </a:endParaRPr>
          </a:p>
        </p:txBody>
      </p:sp>
      <p:graphicFrame>
        <p:nvGraphicFramePr>
          <p:cNvPr id="12" name="Marcador de contenido 6"/>
          <p:cNvGraphicFramePr>
            <a:graphicFrameLocks/>
          </p:cNvGraphicFramePr>
          <p:nvPr>
            <p:extLst/>
          </p:nvPr>
        </p:nvGraphicFramePr>
        <p:xfrm>
          <a:off x="5097016" y="703237"/>
          <a:ext cx="4678246" cy="396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3" name="6 Elipse"/>
          <p:cNvSpPr/>
          <p:nvPr/>
        </p:nvSpPr>
        <p:spPr>
          <a:xfrm>
            <a:off x="7436139" y="4830724"/>
            <a:ext cx="335976" cy="313556"/>
          </a:xfrm>
          <a:prstGeom prst="ellipse">
            <a:avLst/>
          </a:prstGeom>
          <a:solidFill>
            <a:schemeClr val="accent2">
              <a:lumMod val="20000"/>
              <a:lumOff val="80000"/>
              <a:alpha val="15000"/>
            </a:schemeClr>
          </a:solidFill>
          <a:ln w="254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 b="1" dirty="0">
              <a:solidFill>
                <a:schemeClr val="accent2"/>
              </a:solidFill>
            </a:endParaRPr>
          </a:p>
        </p:txBody>
      </p:sp>
      <p:sp>
        <p:nvSpPr>
          <p:cNvPr id="14" name="6 Elipse"/>
          <p:cNvSpPr/>
          <p:nvPr/>
        </p:nvSpPr>
        <p:spPr>
          <a:xfrm>
            <a:off x="5265096" y="6337947"/>
            <a:ext cx="1322241" cy="313556"/>
          </a:xfrm>
          <a:prstGeom prst="ellipse">
            <a:avLst/>
          </a:prstGeom>
          <a:solidFill>
            <a:schemeClr val="accent2">
              <a:lumMod val="20000"/>
              <a:lumOff val="80000"/>
              <a:alpha val="15000"/>
            </a:schemeClr>
          </a:solidFill>
          <a:ln w="254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103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  <p:bldP spid="13" grpId="0" animBg="1"/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Registro Contable</a:t>
            </a:r>
            <a:endParaRPr lang="es-AR" dirty="0"/>
          </a:p>
        </p:txBody>
      </p:sp>
      <p:graphicFrame>
        <p:nvGraphicFramePr>
          <p:cNvPr id="7" name="Marcador de conteni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8834945"/>
              </p:ext>
            </p:extLst>
          </p:nvPr>
        </p:nvGraphicFramePr>
        <p:xfrm>
          <a:off x="495300" y="1600201"/>
          <a:ext cx="8915400" cy="4133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10631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rcador de contenido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01" y="1600200"/>
            <a:ext cx="8492397" cy="45259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Registro Contable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AR" dirty="0" smtClean="0"/>
              <a:t>Bien Inmueble</a:t>
            </a:r>
            <a:endParaRPr lang="es-AR" dirty="0"/>
          </a:p>
        </p:txBody>
      </p:sp>
      <p:sp>
        <p:nvSpPr>
          <p:cNvPr id="6" name="6 Elipse"/>
          <p:cNvSpPr/>
          <p:nvPr/>
        </p:nvSpPr>
        <p:spPr>
          <a:xfrm>
            <a:off x="686895" y="2408856"/>
            <a:ext cx="1397818" cy="432048"/>
          </a:xfrm>
          <a:prstGeom prst="ellipse">
            <a:avLst/>
          </a:prstGeom>
          <a:solidFill>
            <a:schemeClr val="accent2">
              <a:lumMod val="20000"/>
              <a:lumOff val="80000"/>
              <a:alpha val="15000"/>
            </a:schemeClr>
          </a:solidFill>
          <a:ln w="254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 b="1" dirty="0">
              <a:solidFill>
                <a:schemeClr val="accent2"/>
              </a:solidFill>
            </a:endParaRPr>
          </a:p>
        </p:txBody>
      </p:sp>
      <p:sp>
        <p:nvSpPr>
          <p:cNvPr id="7" name="9 Rectángulo"/>
          <p:cNvSpPr/>
          <p:nvPr/>
        </p:nvSpPr>
        <p:spPr>
          <a:xfrm>
            <a:off x="7545287" y="2291480"/>
            <a:ext cx="1585265" cy="705472"/>
          </a:xfrm>
          <a:prstGeom prst="rect">
            <a:avLst/>
          </a:prstGeom>
          <a:solidFill>
            <a:schemeClr val="accent2">
              <a:lumMod val="20000"/>
              <a:lumOff val="80000"/>
              <a:alpha val="83000"/>
            </a:schemeClr>
          </a:solidFill>
          <a:ln w="254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es-AR" sz="1800" b="1" dirty="0" smtClean="0">
                <a:solidFill>
                  <a:schemeClr val="accent2"/>
                </a:solidFill>
              </a:rPr>
              <a:t>Edición de un Bien Inmueble</a:t>
            </a:r>
            <a:endParaRPr lang="es-AR" sz="1800" b="1" dirty="0">
              <a:solidFill>
                <a:schemeClr val="accent2"/>
              </a:solidFill>
            </a:endParaRPr>
          </a:p>
        </p:txBody>
      </p:sp>
      <p:graphicFrame>
        <p:nvGraphicFramePr>
          <p:cNvPr id="8" name="Marcador de contenid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2424769"/>
              </p:ext>
            </p:extLst>
          </p:nvPr>
        </p:nvGraphicFramePr>
        <p:xfrm>
          <a:off x="5097016" y="703237"/>
          <a:ext cx="4678246" cy="396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3119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Marcador de contenido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01" y="1600200"/>
            <a:ext cx="8492397" cy="45259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Registro Contable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AR" dirty="0" smtClean="0"/>
              <a:t>Asociar CIE (1/2)</a:t>
            </a:r>
            <a:endParaRPr lang="es-AR" dirty="0"/>
          </a:p>
        </p:txBody>
      </p:sp>
      <p:sp>
        <p:nvSpPr>
          <p:cNvPr id="6" name="6 Elipse"/>
          <p:cNvSpPr/>
          <p:nvPr/>
        </p:nvSpPr>
        <p:spPr>
          <a:xfrm>
            <a:off x="1964760" y="3308864"/>
            <a:ext cx="1008112" cy="415911"/>
          </a:xfrm>
          <a:prstGeom prst="ellipse">
            <a:avLst/>
          </a:prstGeom>
          <a:solidFill>
            <a:schemeClr val="accent2">
              <a:lumMod val="20000"/>
              <a:lumOff val="80000"/>
              <a:alpha val="15000"/>
            </a:schemeClr>
          </a:solidFill>
          <a:ln w="254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 b="1" dirty="0">
              <a:solidFill>
                <a:schemeClr val="accent2"/>
              </a:solidFill>
            </a:endParaRPr>
          </a:p>
        </p:txBody>
      </p:sp>
      <p:sp>
        <p:nvSpPr>
          <p:cNvPr id="7" name="9 Rectángulo"/>
          <p:cNvSpPr/>
          <p:nvPr/>
        </p:nvSpPr>
        <p:spPr>
          <a:xfrm>
            <a:off x="7041232" y="2132856"/>
            <a:ext cx="2232248" cy="1303887"/>
          </a:xfrm>
          <a:prstGeom prst="rect">
            <a:avLst/>
          </a:prstGeom>
          <a:solidFill>
            <a:schemeClr val="accent2">
              <a:lumMod val="20000"/>
              <a:lumOff val="80000"/>
              <a:alpha val="83000"/>
            </a:schemeClr>
          </a:solidFill>
          <a:ln w="254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es-AR" sz="1600" b="1" dirty="0" smtClean="0">
                <a:solidFill>
                  <a:schemeClr val="accent2"/>
                </a:solidFill>
              </a:rPr>
              <a:t>CIE (Inmueble) asociado al Patrimonio</a:t>
            </a:r>
          </a:p>
          <a:p>
            <a:pPr algn="ctr"/>
            <a:r>
              <a:rPr lang="es-AR" sz="1600" b="1" dirty="0" smtClean="0">
                <a:solidFill>
                  <a:schemeClr val="accent2"/>
                </a:solidFill>
              </a:rPr>
              <a:t>Botón para “Asociar CIE</a:t>
            </a:r>
            <a:r>
              <a:rPr lang="es-AR" sz="1600" b="1" dirty="0" smtClean="0">
                <a:solidFill>
                  <a:schemeClr val="accent2"/>
                </a:solidFill>
              </a:rPr>
              <a:t>” existente en SIENA</a:t>
            </a:r>
            <a:endParaRPr lang="es-AR" sz="1600" b="1" dirty="0" smtClean="0">
              <a:solidFill>
                <a:schemeClr val="accent2"/>
              </a:solidFill>
            </a:endParaRPr>
          </a:p>
          <a:p>
            <a:pPr algn="ctr"/>
            <a:r>
              <a:rPr lang="es-AR" sz="1600" b="1" dirty="0" smtClean="0">
                <a:solidFill>
                  <a:schemeClr val="accent2"/>
                </a:solidFill>
              </a:rPr>
              <a:t>(continua en siguiente imagen)</a:t>
            </a:r>
          </a:p>
        </p:txBody>
      </p:sp>
      <p:sp>
        <p:nvSpPr>
          <p:cNvPr id="9" name="6 Elipse"/>
          <p:cNvSpPr/>
          <p:nvPr/>
        </p:nvSpPr>
        <p:spPr>
          <a:xfrm>
            <a:off x="7977336" y="3655225"/>
            <a:ext cx="1008112" cy="415911"/>
          </a:xfrm>
          <a:prstGeom prst="ellipse">
            <a:avLst/>
          </a:prstGeom>
          <a:solidFill>
            <a:schemeClr val="accent2">
              <a:lumMod val="20000"/>
              <a:lumOff val="80000"/>
              <a:alpha val="15000"/>
            </a:schemeClr>
          </a:solidFill>
          <a:ln w="254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 b="1" dirty="0">
              <a:solidFill>
                <a:schemeClr val="accent2"/>
              </a:solidFill>
            </a:endParaRPr>
          </a:p>
        </p:txBody>
      </p:sp>
      <p:graphicFrame>
        <p:nvGraphicFramePr>
          <p:cNvPr id="11" name="Marcador de contenid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7939617"/>
              </p:ext>
            </p:extLst>
          </p:nvPr>
        </p:nvGraphicFramePr>
        <p:xfrm>
          <a:off x="5097016" y="703237"/>
          <a:ext cx="4678246" cy="396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Rectángulo 11"/>
          <p:cNvSpPr/>
          <p:nvPr/>
        </p:nvSpPr>
        <p:spPr>
          <a:xfrm>
            <a:off x="2684840" y="5685312"/>
            <a:ext cx="4197223" cy="108012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9 Rectángulo"/>
          <p:cNvSpPr/>
          <p:nvPr/>
        </p:nvSpPr>
        <p:spPr>
          <a:xfrm>
            <a:off x="2792760" y="5781232"/>
            <a:ext cx="3971527" cy="888128"/>
          </a:xfrm>
          <a:prstGeom prst="rect">
            <a:avLst/>
          </a:prstGeom>
          <a:solidFill>
            <a:schemeClr val="accent2">
              <a:lumMod val="20000"/>
              <a:lumOff val="80000"/>
              <a:alpha val="83000"/>
            </a:schemeClr>
          </a:solidFill>
          <a:ln w="254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es-AR" sz="1600" b="1" dirty="0" smtClean="0">
                <a:solidFill>
                  <a:schemeClr val="accent2"/>
                </a:solidFill>
              </a:rPr>
              <a:t>¡¡ATENCIÓN!!</a:t>
            </a:r>
          </a:p>
          <a:p>
            <a:pPr algn="ctr"/>
            <a:r>
              <a:rPr lang="es-AR" sz="1600" b="1" dirty="0" smtClean="0">
                <a:solidFill>
                  <a:schemeClr val="accent2"/>
                </a:solidFill>
              </a:rPr>
              <a:t>PARA EDITAR UN PATRIMONIO, ES NECESARIO QUE TENGA UN CIE ASOCIADO</a:t>
            </a:r>
          </a:p>
        </p:txBody>
      </p:sp>
    </p:spTree>
    <p:extLst>
      <p:ext uri="{BB962C8B-B14F-4D97-AF65-F5344CB8AC3E}">
        <p14:creationId xmlns:p14="http://schemas.microsoft.com/office/powerpoint/2010/main" val="366771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2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AR" dirty="0" smtClean="0"/>
              <a:t>Generalidades</a:t>
            </a:r>
            <a:endParaRPr lang="es-A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Registro Contable</a:t>
            </a:r>
            <a:endParaRPr lang="es-AR" dirty="0"/>
          </a:p>
        </p:txBody>
      </p:sp>
      <p:graphicFrame>
        <p:nvGraphicFramePr>
          <p:cNvPr id="7" name="Marcador de contenido 6"/>
          <p:cNvGraphicFramePr>
            <a:graphicFrameLocks noGrp="1"/>
          </p:cNvGraphicFramePr>
          <p:nvPr>
            <p:ph idx="1"/>
            <p:extLst/>
          </p:nvPr>
        </p:nvGraphicFramePr>
        <p:xfrm>
          <a:off x="495300" y="1600201"/>
          <a:ext cx="8915400" cy="4133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67061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 -2.22222E-6 L -0.00321 -0.328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" y="-1643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AsOne/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Registro Contable</a:t>
            </a: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01" y="1600200"/>
            <a:ext cx="8492397" cy="4525963"/>
          </a:xfrm>
        </p:spPr>
      </p:pic>
      <p:sp>
        <p:nvSpPr>
          <p:cNvPr id="4" name="Marcador de texto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AR" dirty="0" smtClean="0"/>
              <a:t>Asociar CIE (2/2)</a:t>
            </a:r>
            <a:endParaRPr lang="es-AR" dirty="0"/>
          </a:p>
        </p:txBody>
      </p:sp>
      <p:sp>
        <p:nvSpPr>
          <p:cNvPr id="6" name="6 Elipse"/>
          <p:cNvSpPr/>
          <p:nvPr/>
        </p:nvSpPr>
        <p:spPr>
          <a:xfrm>
            <a:off x="5961112" y="3868643"/>
            <a:ext cx="301643" cy="280437"/>
          </a:xfrm>
          <a:prstGeom prst="ellipse">
            <a:avLst/>
          </a:prstGeom>
          <a:solidFill>
            <a:schemeClr val="accent2">
              <a:lumMod val="20000"/>
              <a:lumOff val="80000"/>
              <a:alpha val="15000"/>
            </a:schemeClr>
          </a:solidFill>
          <a:ln w="254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300" b="1" dirty="0" smtClean="0">
                <a:solidFill>
                  <a:schemeClr val="accent2"/>
                </a:solidFill>
              </a:rPr>
              <a:t>1</a:t>
            </a:r>
            <a:endParaRPr lang="es-AR" sz="1300" b="1" dirty="0">
              <a:solidFill>
                <a:schemeClr val="accent2"/>
              </a:solidFill>
            </a:endParaRPr>
          </a:p>
        </p:txBody>
      </p:sp>
      <p:sp>
        <p:nvSpPr>
          <p:cNvPr id="7" name="9 Rectángulo"/>
          <p:cNvSpPr/>
          <p:nvPr/>
        </p:nvSpPr>
        <p:spPr>
          <a:xfrm>
            <a:off x="7230616" y="1920283"/>
            <a:ext cx="2664296" cy="1740039"/>
          </a:xfrm>
          <a:prstGeom prst="rect">
            <a:avLst/>
          </a:prstGeom>
          <a:solidFill>
            <a:schemeClr val="accent2">
              <a:lumMod val="20000"/>
              <a:lumOff val="80000"/>
              <a:alpha val="83000"/>
            </a:schemeClr>
          </a:solidFill>
          <a:ln w="254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r>
              <a:rPr lang="es-AR" sz="1800" b="1" dirty="0" smtClean="0">
                <a:solidFill>
                  <a:schemeClr val="accent2"/>
                </a:solidFill>
              </a:rPr>
              <a:t>PASOS PARA ASOCIAR CIE:</a:t>
            </a:r>
          </a:p>
          <a:p>
            <a:pPr marL="342900" indent="-342900">
              <a:buAutoNum type="arabicParenR"/>
            </a:pPr>
            <a:r>
              <a:rPr lang="es-AR" sz="1600" b="1" dirty="0" smtClean="0">
                <a:solidFill>
                  <a:schemeClr val="accent2"/>
                </a:solidFill>
              </a:rPr>
              <a:t>Completar los filtros de búsqueda y “Filtrar”</a:t>
            </a:r>
          </a:p>
          <a:p>
            <a:pPr marL="342900" indent="-342900">
              <a:buAutoNum type="arabicParenR"/>
            </a:pPr>
            <a:r>
              <a:rPr lang="es-AR" sz="1600" b="1" dirty="0" smtClean="0">
                <a:solidFill>
                  <a:schemeClr val="accent2"/>
                </a:solidFill>
              </a:rPr>
              <a:t>Seleccionar el CIE para asociar</a:t>
            </a:r>
          </a:p>
          <a:p>
            <a:pPr marL="342900" indent="-342900">
              <a:buAutoNum type="arabicParenR"/>
            </a:pPr>
            <a:r>
              <a:rPr lang="es-AR" sz="1600" b="1" dirty="0" smtClean="0">
                <a:solidFill>
                  <a:schemeClr val="accent2"/>
                </a:solidFill>
              </a:rPr>
              <a:t>Aceptar</a:t>
            </a:r>
          </a:p>
        </p:txBody>
      </p:sp>
      <p:sp>
        <p:nvSpPr>
          <p:cNvPr id="8" name="6 Elipse"/>
          <p:cNvSpPr/>
          <p:nvPr/>
        </p:nvSpPr>
        <p:spPr>
          <a:xfrm>
            <a:off x="7257256" y="4893183"/>
            <a:ext cx="301643" cy="280437"/>
          </a:xfrm>
          <a:prstGeom prst="ellipse">
            <a:avLst/>
          </a:prstGeom>
          <a:solidFill>
            <a:schemeClr val="accent2">
              <a:lumMod val="20000"/>
              <a:lumOff val="80000"/>
              <a:alpha val="15000"/>
            </a:schemeClr>
          </a:solidFill>
          <a:ln w="254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300" b="1" dirty="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9" name="6 Elipse"/>
          <p:cNvSpPr/>
          <p:nvPr/>
        </p:nvSpPr>
        <p:spPr>
          <a:xfrm>
            <a:off x="6249144" y="5661248"/>
            <a:ext cx="301643" cy="280437"/>
          </a:xfrm>
          <a:prstGeom prst="ellipse">
            <a:avLst/>
          </a:prstGeom>
          <a:solidFill>
            <a:schemeClr val="accent2">
              <a:lumMod val="20000"/>
              <a:lumOff val="80000"/>
              <a:alpha val="15000"/>
            </a:schemeClr>
          </a:solidFill>
          <a:ln w="254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300" b="1" dirty="0" smtClean="0">
                <a:solidFill>
                  <a:schemeClr val="accent2"/>
                </a:solidFill>
              </a:rPr>
              <a:t>3</a:t>
            </a:r>
            <a:endParaRPr lang="es-AR" sz="1300" b="1" dirty="0">
              <a:solidFill>
                <a:schemeClr val="accent2"/>
              </a:solidFill>
            </a:endParaRPr>
          </a:p>
        </p:txBody>
      </p:sp>
      <p:graphicFrame>
        <p:nvGraphicFramePr>
          <p:cNvPr id="10" name="Marcador de contenid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6828153"/>
              </p:ext>
            </p:extLst>
          </p:nvPr>
        </p:nvGraphicFramePr>
        <p:xfrm>
          <a:off x="5097016" y="703237"/>
          <a:ext cx="4678246" cy="396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9 Rectángulo"/>
          <p:cNvSpPr/>
          <p:nvPr/>
        </p:nvSpPr>
        <p:spPr>
          <a:xfrm>
            <a:off x="3620851" y="6025151"/>
            <a:ext cx="2664296" cy="726369"/>
          </a:xfrm>
          <a:prstGeom prst="rect">
            <a:avLst/>
          </a:prstGeom>
          <a:solidFill>
            <a:schemeClr val="accent2">
              <a:lumMod val="20000"/>
              <a:lumOff val="80000"/>
              <a:alpha val="83000"/>
            </a:schemeClr>
          </a:solidFill>
          <a:ln w="254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es-AR" sz="1600" b="1" dirty="0" smtClean="0">
                <a:solidFill>
                  <a:schemeClr val="accent2"/>
                </a:solidFill>
              </a:rPr>
              <a:t>En caso que no exista el CIE, consultar por la creación de Inmuebles en SIENA</a:t>
            </a:r>
            <a:endParaRPr lang="es-AR" sz="1600" b="1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59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contenido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01" y="1600200"/>
            <a:ext cx="8492397" cy="45259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Registro Contable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AR" dirty="0" smtClean="0"/>
              <a:t>Cambio de Unidad Económica</a:t>
            </a:r>
            <a:endParaRPr lang="es-AR" dirty="0"/>
          </a:p>
        </p:txBody>
      </p:sp>
      <p:sp>
        <p:nvSpPr>
          <p:cNvPr id="6" name="6 Elipse"/>
          <p:cNvSpPr/>
          <p:nvPr/>
        </p:nvSpPr>
        <p:spPr>
          <a:xfrm>
            <a:off x="2072680" y="3063809"/>
            <a:ext cx="1116032" cy="341312"/>
          </a:xfrm>
          <a:prstGeom prst="ellipse">
            <a:avLst/>
          </a:prstGeom>
          <a:solidFill>
            <a:schemeClr val="accent2">
              <a:lumMod val="20000"/>
              <a:lumOff val="80000"/>
              <a:alpha val="15000"/>
            </a:schemeClr>
          </a:solidFill>
          <a:ln w="254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 b="1" dirty="0">
              <a:solidFill>
                <a:schemeClr val="accent2"/>
              </a:solidFill>
            </a:endParaRPr>
          </a:p>
        </p:txBody>
      </p:sp>
      <p:sp>
        <p:nvSpPr>
          <p:cNvPr id="7" name="9 Rectángulo"/>
          <p:cNvSpPr/>
          <p:nvPr/>
        </p:nvSpPr>
        <p:spPr>
          <a:xfrm>
            <a:off x="7274298" y="2325001"/>
            <a:ext cx="2215205" cy="1080120"/>
          </a:xfrm>
          <a:prstGeom prst="rect">
            <a:avLst/>
          </a:prstGeom>
          <a:solidFill>
            <a:schemeClr val="accent2">
              <a:lumMod val="20000"/>
              <a:lumOff val="80000"/>
              <a:alpha val="83000"/>
            </a:schemeClr>
          </a:solidFill>
          <a:ln w="254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es-AR" sz="1600" b="1" dirty="0" smtClean="0">
                <a:solidFill>
                  <a:schemeClr val="accent2"/>
                </a:solidFill>
              </a:rPr>
              <a:t>Datos básicos del Bien Inmueble. Aquí se puede modificar únicamente la Unidad Económica</a:t>
            </a:r>
          </a:p>
        </p:txBody>
      </p:sp>
      <p:graphicFrame>
        <p:nvGraphicFramePr>
          <p:cNvPr id="9" name="Marcador de contenid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1268808"/>
              </p:ext>
            </p:extLst>
          </p:nvPr>
        </p:nvGraphicFramePr>
        <p:xfrm>
          <a:off x="5097016" y="703237"/>
          <a:ext cx="4678246" cy="396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1821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01" y="1600200"/>
            <a:ext cx="8492397" cy="45259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Registro Contable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AR" dirty="0" smtClean="0"/>
              <a:t>Etiquetas</a:t>
            </a:r>
            <a:endParaRPr lang="es-AR" dirty="0"/>
          </a:p>
        </p:txBody>
      </p:sp>
      <p:sp>
        <p:nvSpPr>
          <p:cNvPr id="6" name="6 Elipse"/>
          <p:cNvSpPr/>
          <p:nvPr/>
        </p:nvSpPr>
        <p:spPr>
          <a:xfrm>
            <a:off x="744148" y="4028944"/>
            <a:ext cx="1116032" cy="1368152"/>
          </a:xfrm>
          <a:prstGeom prst="ellipse">
            <a:avLst/>
          </a:prstGeom>
          <a:solidFill>
            <a:schemeClr val="accent2">
              <a:lumMod val="20000"/>
              <a:lumOff val="80000"/>
              <a:alpha val="15000"/>
            </a:schemeClr>
          </a:solidFill>
          <a:ln w="254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 b="1" dirty="0">
              <a:solidFill>
                <a:schemeClr val="accent2"/>
              </a:solidFill>
            </a:endParaRPr>
          </a:p>
        </p:txBody>
      </p:sp>
      <p:sp>
        <p:nvSpPr>
          <p:cNvPr id="7" name="9 Rectángulo"/>
          <p:cNvSpPr/>
          <p:nvPr/>
        </p:nvSpPr>
        <p:spPr>
          <a:xfrm>
            <a:off x="7274298" y="2325001"/>
            <a:ext cx="2215205" cy="887975"/>
          </a:xfrm>
          <a:prstGeom prst="rect">
            <a:avLst/>
          </a:prstGeom>
          <a:solidFill>
            <a:schemeClr val="accent2">
              <a:lumMod val="20000"/>
              <a:lumOff val="80000"/>
              <a:alpha val="83000"/>
            </a:schemeClr>
          </a:solidFill>
          <a:ln w="254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es-AR" sz="1800" b="1" dirty="0" smtClean="0">
                <a:solidFill>
                  <a:schemeClr val="accent2"/>
                </a:solidFill>
              </a:rPr>
              <a:t>Etiquetas</a:t>
            </a:r>
            <a:r>
              <a:rPr lang="es-AR" sz="1600" b="1" dirty="0" smtClean="0">
                <a:solidFill>
                  <a:schemeClr val="accent2"/>
                </a:solidFill>
              </a:rPr>
              <a:t> (opcional)</a:t>
            </a:r>
          </a:p>
          <a:p>
            <a:pPr algn="ctr"/>
            <a:endParaRPr lang="es-AR" sz="400" b="1" dirty="0">
              <a:solidFill>
                <a:schemeClr val="accent2"/>
              </a:solidFill>
            </a:endParaRPr>
          </a:p>
          <a:p>
            <a:pPr algn="ctr"/>
            <a:r>
              <a:rPr lang="es-AR" sz="1600" b="1" dirty="0" smtClean="0">
                <a:solidFill>
                  <a:schemeClr val="accent2"/>
                </a:solidFill>
              </a:rPr>
              <a:t>Sirve para llevar un control de la carga</a:t>
            </a:r>
          </a:p>
        </p:txBody>
      </p:sp>
      <p:graphicFrame>
        <p:nvGraphicFramePr>
          <p:cNvPr id="9" name="Marcador de contenid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0611075"/>
              </p:ext>
            </p:extLst>
          </p:nvPr>
        </p:nvGraphicFramePr>
        <p:xfrm>
          <a:off x="5097016" y="703237"/>
          <a:ext cx="4678246" cy="396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9 Rectángulo"/>
          <p:cNvSpPr/>
          <p:nvPr/>
        </p:nvSpPr>
        <p:spPr>
          <a:xfrm>
            <a:off x="1725053" y="5510567"/>
            <a:ext cx="2808312" cy="1073722"/>
          </a:xfrm>
          <a:prstGeom prst="rect">
            <a:avLst/>
          </a:prstGeom>
          <a:solidFill>
            <a:schemeClr val="accent2">
              <a:lumMod val="20000"/>
              <a:lumOff val="80000"/>
              <a:alpha val="83000"/>
            </a:schemeClr>
          </a:solidFill>
          <a:ln w="254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es-AR" sz="1600" b="1" dirty="0" smtClean="0">
                <a:solidFill>
                  <a:schemeClr val="accent2"/>
                </a:solidFill>
              </a:rPr>
              <a:t>En el cuadro de etiquetas, apretar la “barra espaciadora” para que aparezcan las etiquetas disponibles</a:t>
            </a:r>
            <a:endParaRPr lang="es-AR" sz="1600" b="1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63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contenido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01" y="1600200"/>
            <a:ext cx="8492397" cy="45259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Registro Contable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AR" dirty="0" smtClean="0"/>
              <a:t>Listado de Activos Físicos</a:t>
            </a:r>
            <a:endParaRPr lang="es-AR" dirty="0"/>
          </a:p>
        </p:txBody>
      </p:sp>
      <p:sp>
        <p:nvSpPr>
          <p:cNvPr id="6" name="6 Elipse"/>
          <p:cNvSpPr/>
          <p:nvPr/>
        </p:nvSpPr>
        <p:spPr>
          <a:xfrm>
            <a:off x="2039227" y="3523310"/>
            <a:ext cx="1340748" cy="371191"/>
          </a:xfrm>
          <a:prstGeom prst="ellipse">
            <a:avLst/>
          </a:prstGeom>
          <a:solidFill>
            <a:schemeClr val="accent2">
              <a:lumMod val="20000"/>
              <a:lumOff val="80000"/>
              <a:alpha val="15000"/>
            </a:schemeClr>
          </a:solidFill>
          <a:ln w="254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 b="1" dirty="0">
              <a:solidFill>
                <a:schemeClr val="accent2"/>
              </a:solidFill>
            </a:endParaRPr>
          </a:p>
        </p:txBody>
      </p:sp>
      <p:sp>
        <p:nvSpPr>
          <p:cNvPr id="7" name="9 Rectángulo"/>
          <p:cNvSpPr/>
          <p:nvPr/>
        </p:nvSpPr>
        <p:spPr>
          <a:xfrm>
            <a:off x="7038958" y="2420887"/>
            <a:ext cx="2160240" cy="913521"/>
          </a:xfrm>
          <a:prstGeom prst="rect">
            <a:avLst/>
          </a:prstGeom>
          <a:solidFill>
            <a:schemeClr val="accent2">
              <a:lumMod val="20000"/>
              <a:lumOff val="80000"/>
              <a:alpha val="83000"/>
            </a:schemeClr>
          </a:solidFill>
          <a:ln w="254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es-AR" sz="1800" b="1" dirty="0" smtClean="0">
                <a:solidFill>
                  <a:schemeClr val="accent2"/>
                </a:solidFill>
              </a:rPr>
              <a:t>Listado de Activos Físicos</a:t>
            </a:r>
            <a:r>
              <a:rPr lang="es-AR" sz="1600" b="1" dirty="0" smtClean="0">
                <a:solidFill>
                  <a:schemeClr val="accent2"/>
                </a:solidFill>
              </a:rPr>
              <a:t> (ítems) para el Bien Inmueble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128" y="5530767"/>
            <a:ext cx="1314633" cy="11907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Arco 9"/>
          <p:cNvSpPr/>
          <p:nvPr/>
        </p:nvSpPr>
        <p:spPr>
          <a:xfrm>
            <a:off x="6437127" y="4387406"/>
            <a:ext cx="1670800" cy="1512168"/>
          </a:xfrm>
          <a:prstGeom prst="arc">
            <a:avLst>
              <a:gd name="adj1" fmla="val 254639"/>
              <a:gd name="adj2" fmla="val 4332479"/>
            </a:avLst>
          </a:prstGeom>
          <a:ln>
            <a:solidFill>
              <a:schemeClr val="accent2">
                <a:lumMod val="60000"/>
                <a:lumOff val="40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aphicFrame>
        <p:nvGraphicFramePr>
          <p:cNvPr id="11" name="Marcador de contenid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1047489"/>
              </p:ext>
            </p:extLst>
          </p:nvPr>
        </p:nvGraphicFramePr>
        <p:xfrm>
          <a:off x="5097016" y="703237"/>
          <a:ext cx="4678246" cy="396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388081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01" y="1600200"/>
            <a:ext cx="8492397" cy="45259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Registro Contable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AR" dirty="0" smtClean="0"/>
              <a:t>Historial</a:t>
            </a:r>
            <a:endParaRPr lang="es-AR" dirty="0"/>
          </a:p>
        </p:txBody>
      </p:sp>
      <p:sp>
        <p:nvSpPr>
          <p:cNvPr id="6" name="6 Elipse"/>
          <p:cNvSpPr/>
          <p:nvPr/>
        </p:nvSpPr>
        <p:spPr>
          <a:xfrm>
            <a:off x="2072680" y="3921024"/>
            <a:ext cx="936104" cy="341312"/>
          </a:xfrm>
          <a:prstGeom prst="ellipse">
            <a:avLst/>
          </a:prstGeom>
          <a:solidFill>
            <a:schemeClr val="accent2">
              <a:lumMod val="20000"/>
              <a:lumOff val="80000"/>
              <a:alpha val="15000"/>
            </a:schemeClr>
          </a:solidFill>
          <a:ln w="254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 b="1" dirty="0">
              <a:solidFill>
                <a:schemeClr val="accent2"/>
              </a:solidFill>
            </a:endParaRPr>
          </a:p>
        </p:txBody>
      </p:sp>
      <p:sp>
        <p:nvSpPr>
          <p:cNvPr id="7" name="9 Rectángulo"/>
          <p:cNvSpPr/>
          <p:nvPr/>
        </p:nvSpPr>
        <p:spPr>
          <a:xfrm>
            <a:off x="7041232" y="2325001"/>
            <a:ext cx="2448271" cy="1176007"/>
          </a:xfrm>
          <a:prstGeom prst="rect">
            <a:avLst/>
          </a:prstGeom>
          <a:solidFill>
            <a:schemeClr val="accent2">
              <a:lumMod val="20000"/>
              <a:lumOff val="80000"/>
              <a:alpha val="83000"/>
            </a:schemeClr>
          </a:solidFill>
          <a:ln w="254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es-AR" sz="1800" b="1" dirty="0" smtClean="0">
                <a:solidFill>
                  <a:schemeClr val="accent2"/>
                </a:solidFill>
              </a:rPr>
              <a:t>Historial del Bien Inmueble</a:t>
            </a:r>
          </a:p>
          <a:p>
            <a:pPr algn="ctr"/>
            <a:endParaRPr lang="es-AR" sz="400" b="1" dirty="0">
              <a:solidFill>
                <a:schemeClr val="accent2"/>
              </a:solidFill>
            </a:endParaRPr>
          </a:p>
          <a:p>
            <a:pPr algn="ctr"/>
            <a:r>
              <a:rPr lang="es-AR" sz="1600" b="1" dirty="0" smtClean="0">
                <a:solidFill>
                  <a:schemeClr val="accent2"/>
                </a:solidFill>
              </a:rPr>
              <a:t>Aquí se puede ver el historial de cambios</a:t>
            </a:r>
          </a:p>
        </p:txBody>
      </p:sp>
      <p:graphicFrame>
        <p:nvGraphicFramePr>
          <p:cNvPr id="9" name="Marcador de contenid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0466160"/>
              </p:ext>
            </p:extLst>
          </p:nvPr>
        </p:nvGraphicFramePr>
        <p:xfrm>
          <a:off x="5097016" y="703237"/>
          <a:ext cx="4678246" cy="396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5427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contenido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01" y="1600200"/>
            <a:ext cx="8492397" cy="45259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Registro Contable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AR" dirty="0" smtClean="0"/>
              <a:t>Ver/Subir Documentos (1/2)</a:t>
            </a:r>
            <a:endParaRPr lang="es-AR" dirty="0"/>
          </a:p>
        </p:txBody>
      </p:sp>
      <p:sp>
        <p:nvSpPr>
          <p:cNvPr id="6" name="6 Elipse"/>
          <p:cNvSpPr/>
          <p:nvPr/>
        </p:nvSpPr>
        <p:spPr>
          <a:xfrm>
            <a:off x="2096744" y="4209056"/>
            <a:ext cx="936104" cy="341312"/>
          </a:xfrm>
          <a:prstGeom prst="ellipse">
            <a:avLst/>
          </a:prstGeom>
          <a:solidFill>
            <a:schemeClr val="accent2">
              <a:lumMod val="20000"/>
              <a:lumOff val="80000"/>
              <a:alpha val="15000"/>
            </a:schemeClr>
          </a:solidFill>
          <a:ln w="254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 b="1" dirty="0">
              <a:solidFill>
                <a:schemeClr val="accent2"/>
              </a:solidFill>
            </a:endParaRPr>
          </a:p>
        </p:txBody>
      </p:sp>
      <p:sp>
        <p:nvSpPr>
          <p:cNvPr id="7" name="9 Rectángulo"/>
          <p:cNvSpPr/>
          <p:nvPr/>
        </p:nvSpPr>
        <p:spPr>
          <a:xfrm>
            <a:off x="6609184" y="2325001"/>
            <a:ext cx="2880319" cy="1248015"/>
          </a:xfrm>
          <a:prstGeom prst="rect">
            <a:avLst/>
          </a:prstGeom>
          <a:solidFill>
            <a:schemeClr val="accent2">
              <a:lumMod val="20000"/>
              <a:lumOff val="80000"/>
              <a:alpha val="83000"/>
            </a:schemeClr>
          </a:solidFill>
          <a:ln w="254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es-AR" sz="1800" b="1" dirty="0" smtClean="0">
                <a:solidFill>
                  <a:schemeClr val="accent2"/>
                </a:solidFill>
              </a:rPr>
              <a:t>Documentos del</a:t>
            </a:r>
            <a:br>
              <a:rPr lang="es-AR" sz="1800" b="1" dirty="0" smtClean="0">
                <a:solidFill>
                  <a:schemeClr val="accent2"/>
                </a:solidFill>
              </a:rPr>
            </a:br>
            <a:r>
              <a:rPr lang="es-AR" sz="1800" b="1" dirty="0" smtClean="0">
                <a:solidFill>
                  <a:schemeClr val="accent2"/>
                </a:solidFill>
              </a:rPr>
              <a:t>Bien Inmueble</a:t>
            </a:r>
          </a:p>
          <a:p>
            <a:pPr algn="ctr"/>
            <a:endParaRPr lang="es-AR" sz="400" b="1" dirty="0">
              <a:solidFill>
                <a:schemeClr val="accent2"/>
              </a:solidFill>
            </a:endParaRPr>
          </a:p>
          <a:p>
            <a:pPr algn="ctr"/>
            <a:r>
              <a:rPr lang="es-AR" sz="1600" b="1" dirty="0" smtClean="0">
                <a:solidFill>
                  <a:schemeClr val="accent2"/>
                </a:solidFill>
              </a:rPr>
              <a:t>Aquí se puede subir documentación </a:t>
            </a:r>
            <a:r>
              <a:rPr lang="es-AR" sz="1600" b="1" dirty="0" err="1" smtClean="0">
                <a:solidFill>
                  <a:schemeClr val="accent2"/>
                </a:solidFill>
              </a:rPr>
              <a:t>respaldatoria</a:t>
            </a:r>
            <a:endParaRPr lang="es-AR" sz="1600" b="1" dirty="0" smtClean="0">
              <a:solidFill>
                <a:schemeClr val="accent2"/>
              </a:solidFill>
            </a:endParaRPr>
          </a:p>
        </p:txBody>
      </p:sp>
      <p:graphicFrame>
        <p:nvGraphicFramePr>
          <p:cNvPr id="9" name="Marcador de contenid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04426"/>
              </p:ext>
            </p:extLst>
          </p:nvPr>
        </p:nvGraphicFramePr>
        <p:xfrm>
          <a:off x="5097016" y="703237"/>
          <a:ext cx="4678246" cy="396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25593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Marcador de contenido 1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01" y="1600200"/>
            <a:ext cx="8492397" cy="45259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Registro Contable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AR" dirty="0" smtClean="0"/>
              <a:t>Ver/Subir Documentos (2/2)</a:t>
            </a:r>
            <a:endParaRPr lang="es-AR" dirty="0"/>
          </a:p>
        </p:txBody>
      </p:sp>
      <p:graphicFrame>
        <p:nvGraphicFramePr>
          <p:cNvPr id="9" name="Marcador de contenid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1743588"/>
              </p:ext>
            </p:extLst>
          </p:nvPr>
        </p:nvGraphicFramePr>
        <p:xfrm>
          <a:off x="5097016" y="703237"/>
          <a:ext cx="4678246" cy="396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6 Elipse"/>
          <p:cNvSpPr/>
          <p:nvPr/>
        </p:nvSpPr>
        <p:spPr>
          <a:xfrm>
            <a:off x="3788840" y="2601955"/>
            <a:ext cx="301643" cy="280437"/>
          </a:xfrm>
          <a:prstGeom prst="ellipse">
            <a:avLst/>
          </a:prstGeom>
          <a:solidFill>
            <a:schemeClr val="accent2">
              <a:lumMod val="20000"/>
              <a:lumOff val="80000"/>
              <a:alpha val="15000"/>
            </a:schemeClr>
          </a:solidFill>
          <a:ln w="254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300" b="1" dirty="0" smtClean="0">
                <a:solidFill>
                  <a:schemeClr val="accent2"/>
                </a:solidFill>
              </a:rPr>
              <a:t>1</a:t>
            </a:r>
            <a:endParaRPr lang="es-AR" sz="1300" b="1" dirty="0">
              <a:solidFill>
                <a:schemeClr val="accent2"/>
              </a:solidFill>
            </a:endParaRPr>
          </a:p>
        </p:txBody>
      </p:sp>
      <p:sp>
        <p:nvSpPr>
          <p:cNvPr id="11" name="9 Rectángulo"/>
          <p:cNvSpPr/>
          <p:nvPr/>
        </p:nvSpPr>
        <p:spPr>
          <a:xfrm>
            <a:off x="6249144" y="1371343"/>
            <a:ext cx="3384376" cy="2201673"/>
          </a:xfrm>
          <a:prstGeom prst="rect">
            <a:avLst/>
          </a:prstGeom>
          <a:solidFill>
            <a:schemeClr val="accent2">
              <a:lumMod val="20000"/>
              <a:lumOff val="80000"/>
              <a:alpha val="83000"/>
            </a:schemeClr>
          </a:solidFill>
          <a:ln w="254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r>
              <a:rPr lang="es-AR" sz="1800" b="1" dirty="0" smtClean="0">
                <a:solidFill>
                  <a:schemeClr val="accent2"/>
                </a:solidFill>
              </a:rPr>
              <a:t>PASOS PARA SUBIR DOCUMENTO:</a:t>
            </a:r>
          </a:p>
          <a:p>
            <a:endParaRPr lang="es-AR" sz="400" b="1" dirty="0" smtClean="0">
              <a:solidFill>
                <a:schemeClr val="accent2"/>
              </a:solidFill>
            </a:endParaRPr>
          </a:p>
          <a:p>
            <a:r>
              <a:rPr lang="es-AR" sz="1600" b="1" dirty="0" smtClean="0">
                <a:solidFill>
                  <a:schemeClr val="accent2"/>
                </a:solidFill>
              </a:rPr>
              <a:t>1) Seleccionar Tipo de Documento</a:t>
            </a:r>
          </a:p>
          <a:p>
            <a:r>
              <a:rPr lang="es-AR" sz="1600" b="1" dirty="0" smtClean="0">
                <a:solidFill>
                  <a:schemeClr val="accent2"/>
                </a:solidFill>
              </a:rPr>
              <a:t>2) Completar Descripción</a:t>
            </a:r>
          </a:p>
          <a:p>
            <a:r>
              <a:rPr lang="es-AR" sz="1600" b="1" dirty="0" smtClean="0">
                <a:solidFill>
                  <a:schemeClr val="accent2"/>
                </a:solidFill>
              </a:rPr>
              <a:t>3a) Agregar</a:t>
            </a:r>
          </a:p>
          <a:p>
            <a:r>
              <a:rPr lang="es-AR" sz="1600" b="1" dirty="0" smtClean="0">
                <a:solidFill>
                  <a:schemeClr val="accent2"/>
                </a:solidFill>
              </a:rPr>
              <a:t>4a) Seleccionar archivo desde PC</a:t>
            </a:r>
          </a:p>
          <a:p>
            <a:r>
              <a:rPr lang="es-AR" sz="1600" b="1" dirty="0" smtClean="0">
                <a:solidFill>
                  <a:schemeClr val="accent2"/>
                </a:solidFill>
              </a:rPr>
              <a:t>3b) Agregar GEDO</a:t>
            </a:r>
          </a:p>
          <a:p>
            <a:r>
              <a:rPr lang="es-AR" sz="1600" b="1" dirty="0" smtClean="0">
                <a:solidFill>
                  <a:schemeClr val="accent2"/>
                </a:solidFill>
              </a:rPr>
              <a:t>4b) Completar código GEDO</a:t>
            </a:r>
          </a:p>
          <a:p>
            <a:r>
              <a:rPr lang="es-AR" sz="1600" b="1" dirty="0" smtClean="0">
                <a:solidFill>
                  <a:schemeClr val="accent2"/>
                </a:solidFill>
              </a:rPr>
              <a:t>5) </a:t>
            </a:r>
            <a:r>
              <a:rPr lang="es-AR" sz="1600" b="1" dirty="0" err="1" smtClean="0">
                <a:solidFill>
                  <a:schemeClr val="accent2"/>
                </a:solidFill>
              </a:rPr>
              <a:t>Click</a:t>
            </a:r>
            <a:r>
              <a:rPr lang="es-AR" sz="1600" b="1" dirty="0" smtClean="0">
                <a:solidFill>
                  <a:schemeClr val="accent2"/>
                </a:solidFill>
              </a:rPr>
              <a:t> en Subir</a:t>
            </a:r>
          </a:p>
        </p:txBody>
      </p:sp>
      <p:sp>
        <p:nvSpPr>
          <p:cNvPr id="12" name="6 Elipse"/>
          <p:cNvSpPr/>
          <p:nvPr/>
        </p:nvSpPr>
        <p:spPr>
          <a:xfrm>
            <a:off x="3788840" y="3144765"/>
            <a:ext cx="301643" cy="280437"/>
          </a:xfrm>
          <a:prstGeom prst="ellipse">
            <a:avLst/>
          </a:prstGeom>
          <a:solidFill>
            <a:schemeClr val="accent2">
              <a:lumMod val="20000"/>
              <a:lumOff val="80000"/>
              <a:alpha val="15000"/>
            </a:schemeClr>
          </a:solidFill>
          <a:ln w="254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300" b="1" dirty="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13" name="6 Elipse"/>
          <p:cNvSpPr/>
          <p:nvPr/>
        </p:nvSpPr>
        <p:spPr>
          <a:xfrm>
            <a:off x="6098322" y="3863181"/>
            <a:ext cx="301643" cy="280437"/>
          </a:xfrm>
          <a:prstGeom prst="ellipse">
            <a:avLst/>
          </a:prstGeom>
          <a:solidFill>
            <a:schemeClr val="accent2">
              <a:lumMod val="20000"/>
              <a:lumOff val="80000"/>
              <a:alpha val="15000"/>
            </a:schemeClr>
          </a:solidFill>
          <a:ln w="254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s-AR" sz="1300" b="1" dirty="0" smtClean="0">
                <a:solidFill>
                  <a:schemeClr val="accent2"/>
                </a:solidFill>
              </a:rPr>
              <a:t>3a</a:t>
            </a:r>
            <a:endParaRPr lang="es-AR" sz="1300" b="1" dirty="0">
              <a:solidFill>
                <a:schemeClr val="accent2"/>
              </a:solidFill>
            </a:endParaRPr>
          </a:p>
        </p:txBody>
      </p:sp>
      <p:sp>
        <p:nvSpPr>
          <p:cNvPr id="16" name="6 Elipse"/>
          <p:cNvSpPr/>
          <p:nvPr/>
        </p:nvSpPr>
        <p:spPr>
          <a:xfrm>
            <a:off x="2110188" y="4639006"/>
            <a:ext cx="301643" cy="280437"/>
          </a:xfrm>
          <a:prstGeom prst="ellipse">
            <a:avLst/>
          </a:prstGeom>
          <a:solidFill>
            <a:schemeClr val="accent2">
              <a:lumMod val="20000"/>
              <a:lumOff val="80000"/>
              <a:alpha val="15000"/>
            </a:schemeClr>
          </a:solidFill>
          <a:ln w="254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s-AR" sz="1300" b="1" dirty="0">
                <a:solidFill>
                  <a:schemeClr val="accent2"/>
                </a:solidFill>
              </a:rPr>
              <a:t>4</a:t>
            </a:r>
            <a:r>
              <a:rPr lang="es-AR" sz="1300" b="1" dirty="0" smtClean="0">
                <a:solidFill>
                  <a:schemeClr val="accent2"/>
                </a:solidFill>
              </a:rPr>
              <a:t>a</a:t>
            </a:r>
            <a:endParaRPr lang="es-AR" sz="1300" b="1" dirty="0">
              <a:solidFill>
                <a:schemeClr val="accent2"/>
              </a:solidFill>
            </a:endParaRPr>
          </a:p>
        </p:txBody>
      </p:sp>
      <p:sp>
        <p:nvSpPr>
          <p:cNvPr id="17" name="6 Elipse"/>
          <p:cNvSpPr/>
          <p:nvPr/>
        </p:nvSpPr>
        <p:spPr>
          <a:xfrm>
            <a:off x="6803415" y="3865562"/>
            <a:ext cx="301643" cy="280437"/>
          </a:xfrm>
          <a:prstGeom prst="ellipse">
            <a:avLst/>
          </a:prstGeom>
          <a:solidFill>
            <a:schemeClr val="accent2">
              <a:lumMod val="20000"/>
              <a:lumOff val="80000"/>
              <a:alpha val="15000"/>
            </a:schemeClr>
          </a:solidFill>
          <a:ln w="254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s-AR" sz="1300" b="1" dirty="0" smtClean="0">
                <a:solidFill>
                  <a:schemeClr val="accent2"/>
                </a:solidFill>
              </a:rPr>
              <a:t>3b</a:t>
            </a:r>
            <a:endParaRPr lang="es-AR" sz="1300" b="1" dirty="0">
              <a:solidFill>
                <a:schemeClr val="accent2"/>
              </a:solidFill>
            </a:endParaRPr>
          </a:p>
        </p:txBody>
      </p:sp>
      <p:sp>
        <p:nvSpPr>
          <p:cNvPr id="18" name="6 Elipse"/>
          <p:cNvSpPr/>
          <p:nvPr/>
        </p:nvSpPr>
        <p:spPr>
          <a:xfrm>
            <a:off x="2110597" y="5040151"/>
            <a:ext cx="301643" cy="280437"/>
          </a:xfrm>
          <a:prstGeom prst="ellipse">
            <a:avLst/>
          </a:prstGeom>
          <a:solidFill>
            <a:schemeClr val="accent2">
              <a:lumMod val="20000"/>
              <a:lumOff val="80000"/>
              <a:alpha val="15000"/>
            </a:schemeClr>
          </a:solidFill>
          <a:ln w="254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s-AR" sz="1300" b="1" dirty="0" smtClean="0">
                <a:solidFill>
                  <a:schemeClr val="accent2"/>
                </a:solidFill>
              </a:rPr>
              <a:t>4b</a:t>
            </a:r>
            <a:endParaRPr lang="es-AR" sz="1300" b="1" dirty="0">
              <a:solidFill>
                <a:schemeClr val="accent2"/>
              </a:solidFill>
            </a:endParaRPr>
          </a:p>
        </p:txBody>
      </p:sp>
      <p:sp>
        <p:nvSpPr>
          <p:cNvPr id="19" name="6 Elipse"/>
          <p:cNvSpPr/>
          <p:nvPr/>
        </p:nvSpPr>
        <p:spPr>
          <a:xfrm>
            <a:off x="6870905" y="5229200"/>
            <a:ext cx="301643" cy="280437"/>
          </a:xfrm>
          <a:prstGeom prst="ellipse">
            <a:avLst/>
          </a:prstGeom>
          <a:solidFill>
            <a:schemeClr val="accent2">
              <a:lumMod val="20000"/>
              <a:lumOff val="80000"/>
              <a:alpha val="15000"/>
            </a:schemeClr>
          </a:solidFill>
          <a:ln w="254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s-AR" sz="1300" b="1" dirty="0" smtClean="0">
                <a:solidFill>
                  <a:schemeClr val="accent2"/>
                </a:solidFill>
              </a:rPr>
              <a:t>5</a:t>
            </a:r>
            <a:endParaRPr lang="es-AR" sz="13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93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01" y="1600200"/>
            <a:ext cx="8492397" cy="45259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Registro Contable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AR" dirty="0" smtClean="0"/>
              <a:t>Apertura en Barra</a:t>
            </a:r>
            <a:endParaRPr lang="es-AR" dirty="0"/>
          </a:p>
        </p:txBody>
      </p:sp>
      <p:sp>
        <p:nvSpPr>
          <p:cNvPr id="6" name="6 Elipse"/>
          <p:cNvSpPr/>
          <p:nvPr/>
        </p:nvSpPr>
        <p:spPr>
          <a:xfrm>
            <a:off x="7851419" y="4043164"/>
            <a:ext cx="295333" cy="295333"/>
          </a:xfrm>
          <a:prstGeom prst="ellipse">
            <a:avLst/>
          </a:prstGeom>
          <a:solidFill>
            <a:schemeClr val="accent2">
              <a:lumMod val="20000"/>
              <a:lumOff val="80000"/>
              <a:alpha val="15000"/>
            </a:schemeClr>
          </a:solidFill>
          <a:ln w="254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 b="1" dirty="0">
              <a:solidFill>
                <a:schemeClr val="accent2"/>
              </a:solidFill>
            </a:endParaRPr>
          </a:p>
        </p:txBody>
      </p:sp>
      <p:sp>
        <p:nvSpPr>
          <p:cNvPr id="7" name="9 Rectángulo"/>
          <p:cNvSpPr/>
          <p:nvPr/>
        </p:nvSpPr>
        <p:spPr>
          <a:xfrm>
            <a:off x="7110966" y="2110155"/>
            <a:ext cx="2664296" cy="1100359"/>
          </a:xfrm>
          <a:prstGeom prst="rect">
            <a:avLst/>
          </a:prstGeom>
          <a:solidFill>
            <a:schemeClr val="accent2">
              <a:lumMod val="20000"/>
              <a:lumOff val="80000"/>
              <a:alpha val="83000"/>
            </a:schemeClr>
          </a:solidFill>
          <a:ln w="254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es-AR" sz="1800" b="1" dirty="0" smtClean="0">
                <a:solidFill>
                  <a:schemeClr val="accent2"/>
                </a:solidFill>
              </a:rPr>
              <a:t>Apertura en Barra desde un Activo Físico</a:t>
            </a:r>
          </a:p>
          <a:p>
            <a:pPr algn="ctr"/>
            <a:r>
              <a:rPr lang="es-AR" sz="1600" b="1" dirty="0" smtClean="0">
                <a:solidFill>
                  <a:schemeClr val="accent2"/>
                </a:solidFill>
              </a:rPr>
              <a:t>Creará un nuevo “barra” con los valores que se carguen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128" y="5530767"/>
            <a:ext cx="1314633" cy="11907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Arco 9"/>
          <p:cNvSpPr/>
          <p:nvPr/>
        </p:nvSpPr>
        <p:spPr>
          <a:xfrm>
            <a:off x="6475952" y="4082949"/>
            <a:ext cx="1670800" cy="1512168"/>
          </a:xfrm>
          <a:prstGeom prst="arc">
            <a:avLst>
              <a:gd name="adj1" fmla="val 254639"/>
              <a:gd name="adj2" fmla="val 4332479"/>
            </a:avLst>
          </a:prstGeom>
          <a:ln>
            <a:solidFill>
              <a:schemeClr val="accent2">
                <a:lumMod val="60000"/>
                <a:lumOff val="40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aphicFrame>
        <p:nvGraphicFramePr>
          <p:cNvPr id="11" name="Marcador de contenid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5290706"/>
              </p:ext>
            </p:extLst>
          </p:nvPr>
        </p:nvGraphicFramePr>
        <p:xfrm>
          <a:off x="5097016" y="703237"/>
          <a:ext cx="4678246" cy="396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6 Elipse"/>
          <p:cNvSpPr/>
          <p:nvPr/>
        </p:nvSpPr>
        <p:spPr>
          <a:xfrm>
            <a:off x="5966106" y="5640485"/>
            <a:ext cx="1579181" cy="371191"/>
          </a:xfrm>
          <a:prstGeom prst="ellipse">
            <a:avLst/>
          </a:prstGeom>
          <a:solidFill>
            <a:schemeClr val="accent2">
              <a:lumMod val="20000"/>
              <a:lumOff val="80000"/>
              <a:alpha val="15000"/>
            </a:schemeClr>
          </a:solidFill>
          <a:ln w="254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172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contenido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01" y="1600200"/>
            <a:ext cx="8492397" cy="45259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Registro Contable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AR" dirty="0" smtClean="0"/>
              <a:t>Baja de Activo Físico</a:t>
            </a:r>
            <a:endParaRPr lang="es-AR" dirty="0"/>
          </a:p>
        </p:txBody>
      </p:sp>
      <p:sp>
        <p:nvSpPr>
          <p:cNvPr id="6" name="6 Elipse"/>
          <p:cNvSpPr/>
          <p:nvPr/>
        </p:nvSpPr>
        <p:spPr>
          <a:xfrm>
            <a:off x="8016519" y="4043164"/>
            <a:ext cx="295333" cy="295333"/>
          </a:xfrm>
          <a:prstGeom prst="ellipse">
            <a:avLst/>
          </a:prstGeom>
          <a:solidFill>
            <a:schemeClr val="accent2">
              <a:lumMod val="20000"/>
              <a:lumOff val="80000"/>
              <a:alpha val="15000"/>
            </a:schemeClr>
          </a:solidFill>
          <a:ln w="254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 b="1" dirty="0">
              <a:solidFill>
                <a:schemeClr val="accent2"/>
              </a:solidFill>
            </a:endParaRPr>
          </a:p>
        </p:txBody>
      </p:sp>
      <p:sp>
        <p:nvSpPr>
          <p:cNvPr id="7" name="9 Rectángulo"/>
          <p:cNvSpPr/>
          <p:nvPr/>
        </p:nvSpPr>
        <p:spPr>
          <a:xfrm>
            <a:off x="7324716" y="2110155"/>
            <a:ext cx="2450546" cy="1100359"/>
          </a:xfrm>
          <a:prstGeom prst="rect">
            <a:avLst/>
          </a:prstGeom>
          <a:solidFill>
            <a:schemeClr val="accent2">
              <a:lumMod val="20000"/>
              <a:lumOff val="80000"/>
              <a:alpha val="83000"/>
            </a:schemeClr>
          </a:solidFill>
          <a:ln w="254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es-AR" sz="1800" b="1" dirty="0" smtClean="0">
                <a:solidFill>
                  <a:schemeClr val="accent2"/>
                </a:solidFill>
              </a:rPr>
              <a:t>Baja de un Activo Físico</a:t>
            </a:r>
          </a:p>
          <a:p>
            <a:pPr algn="ctr"/>
            <a:endParaRPr lang="es-AR" sz="400" b="1" dirty="0" smtClean="0">
              <a:solidFill>
                <a:schemeClr val="accent2"/>
              </a:solidFill>
            </a:endParaRPr>
          </a:p>
          <a:p>
            <a:pPr algn="ctr"/>
            <a:r>
              <a:rPr lang="es-AR" sz="1600" b="1" dirty="0" smtClean="0">
                <a:solidFill>
                  <a:schemeClr val="accent2"/>
                </a:solidFill>
              </a:rPr>
              <a:t>Se selecciona el motivo</a:t>
            </a:r>
            <a:br>
              <a:rPr lang="es-AR" sz="1600" b="1" dirty="0" smtClean="0">
                <a:solidFill>
                  <a:schemeClr val="accent2"/>
                </a:solidFill>
              </a:rPr>
            </a:br>
            <a:r>
              <a:rPr lang="es-AR" sz="1600" b="1" dirty="0" smtClean="0">
                <a:solidFill>
                  <a:schemeClr val="accent2"/>
                </a:solidFill>
              </a:rPr>
              <a:t>de baja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128" y="5530767"/>
            <a:ext cx="1314633" cy="11907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Arco 9"/>
          <p:cNvSpPr/>
          <p:nvPr/>
        </p:nvSpPr>
        <p:spPr>
          <a:xfrm>
            <a:off x="6475952" y="4082949"/>
            <a:ext cx="1670800" cy="1512168"/>
          </a:xfrm>
          <a:prstGeom prst="arc">
            <a:avLst>
              <a:gd name="adj1" fmla="val 254639"/>
              <a:gd name="adj2" fmla="val 4332479"/>
            </a:avLst>
          </a:prstGeom>
          <a:ln>
            <a:solidFill>
              <a:schemeClr val="accent2">
                <a:lumMod val="60000"/>
                <a:lumOff val="40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aphicFrame>
        <p:nvGraphicFramePr>
          <p:cNvPr id="11" name="Marcador de contenid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200066"/>
              </p:ext>
            </p:extLst>
          </p:nvPr>
        </p:nvGraphicFramePr>
        <p:xfrm>
          <a:off x="5097016" y="703237"/>
          <a:ext cx="4678246" cy="396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6 Elipse"/>
          <p:cNvSpPr/>
          <p:nvPr/>
        </p:nvSpPr>
        <p:spPr>
          <a:xfrm>
            <a:off x="5966106" y="5840721"/>
            <a:ext cx="1579181" cy="371191"/>
          </a:xfrm>
          <a:prstGeom prst="ellipse">
            <a:avLst/>
          </a:prstGeom>
          <a:solidFill>
            <a:schemeClr val="accent2">
              <a:lumMod val="20000"/>
              <a:lumOff val="80000"/>
              <a:alpha val="15000"/>
            </a:schemeClr>
          </a:solidFill>
          <a:ln w="254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979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01" y="1600200"/>
            <a:ext cx="8492397" cy="45259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Registro Contable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AR" dirty="0" smtClean="0"/>
              <a:t>Recuperar Activo Físico</a:t>
            </a:r>
            <a:endParaRPr lang="es-AR" dirty="0"/>
          </a:p>
        </p:txBody>
      </p:sp>
      <p:sp>
        <p:nvSpPr>
          <p:cNvPr id="6" name="6 Elipse"/>
          <p:cNvSpPr/>
          <p:nvPr/>
        </p:nvSpPr>
        <p:spPr>
          <a:xfrm>
            <a:off x="7879928" y="4429811"/>
            <a:ext cx="295333" cy="295333"/>
          </a:xfrm>
          <a:prstGeom prst="ellipse">
            <a:avLst/>
          </a:prstGeom>
          <a:solidFill>
            <a:schemeClr val="accent2">
              <a:lumMod val="20000"/>
              <a:lumOff val="80000"/>
              <a:alpha val="15000"/>
            </a:schemeClr>
          </a:solidFill>
          <a:ln w="254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 b="1" dirty="0">
              <a:solidFill>
                <a:schemeClr val="accent2"/>
              </a:solidFill>
            </a:endParaRPr>
          </a:p>
        </p:txBody>
      </p:sp>
      <p:sp>
        <p:nvSpPr>
          <p:cNvPr id="7" name="9 Rectángulo"/>
          <p:cNvSpPr/>
          <p:nvPr/>
        </p:nvSpPr>
        <p:spPr>
          <a:xfrm>
            <a:off x="7324716" y="2110155"/>
            <a:ext cx="2450546" cy="1100359"/>
          </a:xfrm>
          <a:prstGeom prst="rect">
            <a:avLst/>
          </a:prstGeom>
          <a:solidFill>
            <a:schemeClr val="accent2">
              <a:lumMod val="20000"/>
              <a:lumOff val="80000"/>
              <a:alpha val="83000"/>
            </a:schemeClr>
          </a:solidFill>
          <a:ln w="254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es-AR" sz="1800" b="1" dirty="0">
                <a:solidFill>
                  <a:schemeClr val="accent2"/>
                </a:solidFill>
              </a:rPr>
              <a:t>Recuperar </a:t>
            </a:r>
            <a:r>
              <a:rPr lang="es-AR" sz="1800" b="1" dirty="0" smtClean="0">
                <a:solidFill>
                  <a:schemeClr val="accent2"/>
                </a:solidFill>
              </a:rPr>
              <a:t>Activo Físico</a:t>
            </a:r>
            <a:endParaRPr lang="es-AR" sz="1800" b="1" dirty="0">
              <a:solidFill>
                <a:schemeClr val="accent2"/>
              </a:solidFill>
            </a:endParaRPr>
          </a:p>
          <a:p>
            <a:pPr algn="ctr"/>
            <a:endParaRPr lang="es-AR" sz="400" b="1" dirty="0">
              <a:solidFill>
                <a:schemeClr val="accent2"/>
              </a:solidFill>
            </a:endParaRPr>
          </a:p>
          <a:p>
            <a:pPr algn="ctr"/>
            <a:r>
              <a:rPr lang="es-AR" sz="1600" b="1" dirty="0">
                <a:solidFill>
                  <a:schemeClr val="accent2"/>
                </a:solidFill>
              </a:rPr>
              <a:t>Es para deshacer una Baja. Simplemente se confirma en el pop up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128" y="5530767"/>
            <a:ext cx="1314633" cy="11907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Arco 9"/>
          <p:cNvSpPr/>
          <p:nvPr/>
        </p:nvSpPr>
        <p:spPr>
          <a:xfrm>
            <a:off x="6463252" y="4171849"/>
            <a:ext cx="1670800" cy="1512168"/>
          </a:xfrm>
          <a:prstGeom prst="arc">
            <a:avLst>
              <a:gd name="adj1" fmla="val 254639"/>
              <a:gd name="adj2" fmla="val 4332479"/>
            </a:avLst>
          </a:prstGeom>
          <a:ln>
            <a:solidFill>
              <a:schemeClr val="accent2">
                <a:lumMod val="60000"/>
                <a:lumOff val="40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aphicFrame>
        <p:nvGraphicFramePr>
          <p:cNvPr id="11" name="Marcador de contenid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8293157"/>
              </p:ext>
            </p:extLst>
          </p:nvPr>
        </p:nvGraphicFramePr>
        <p:xfrm>
          <a:off x="5097016" y="703237"/>
          <a:ext cx="4678246" cy="396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6 Elipse"/>
          <p:cNvSpPr/>
          <p:nvPr/>
        </p:nvSpPr>
        <p:spPr>
          <a:xfrm>
            <a:off x="5966106" y="6406728"/>
            <a:ext cx="1579181" cy="371191"/>
          </a:xfrm>
          <a:prstGeom prst="ellipse">
            <a:avLst/>
          </a:prstGeom>
          <a:solidFill>
            <a:schemeClr val="accent2">
              <a:lumMod val="20000"/>
              <a:lumOff val="80000"/>
              <a:alpha val="15000"/>
            </a:schemeClr>
          </a:solidFill>
          <a:ln w="254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118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Registro Contable - </a:t>
            </a:r>
            <a:r>
              <a:rPr lang="es-AR" dirty="0" err="1" smtClean="0"/>
              <a:t>Indice</a:t>
            </a:r>
            <a:endParaRPr lang="es-AR" dirty="0"/>
          </a:p>
        </p:txBody>
      </p:sp>
      <p:graphicFrame>
        <p:nvGraphicFramePr>
          <p:cNvPr id="6" name="Marcador de contenido 6"/>
          <p:cNvGraphicFramePr>
            <a:graphicFrameLocks/>
          </p:cNvGraphicFramePr>
          <p:nvPr>
            <p:extLst/>
          </p:nvPr>
        </p:nvGraphicFramePr>
        <p:xfrm>
          <a:off x="466271" y="548680"/>
          <a:ext cx="8915400" cy="17324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Marcador de contenido 4"/>
          <p:cNvSpPr txBox="1">
            <a:spLocks/>
          </p:cNvSpPr>
          <p:nvPr/>
        </p:nvSpPr>
        <p:spPr>
          <a:xfrm>
            <a:off x="4863910" y="2141941"/>
            <a:ext cx="3055370" cy="4525963"/>
          </a:xfrm>
          <a:prstGeom prst="rect">
            <a:avLst/>
          </a:prstGeom>
        </p:spPr>
        <p:txBody>
          <a:bodyPr vert="horz" lIns="98032" tIns="49015" rIns="98032" bIns="49015" rtlCol="0">
            <a:noAutofit/>
          </a:bodyPr>
          <a:lstStyle>
            <a:lvl1pPr marL="367616" indent="-367616" algn="l" defTabSz="980309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ü"/>
              <a:defRPr sz="2200" b="1" kern="1200" baseline="0">
                <a:solidFill>
                  <a:srgbClr val="0091D0"/>
                </a:solidFill>
                <a:latin typeface="+mn-lt"/>
                <a:ea typeface="+mn-ea"/>
                <a:cs typeface="+mn-cs"/>
              </a:defRPr>
            </a:lvl1pPr>
            <a:lvl2pPr marL="796502" indent="-306346" algn="l" defTabSz="980309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Ø"/>
              <a:defRPr sz="2000" b="1" kern="1200" baseline="0">
                <a:solidFill>
                  <a:srgbClr val="0091D0"/>
                </a:solidFill>
                <a:latin typeface="+mn-lt"/>
                <a:ea typeface="+mn-ea"/>
                <a:cs typeface="+mn-cs"/>
              </a:defRPr>
            </a:lvl2pPr>
            <a:lvl3pPr marL="1225387" indent="-245077" algn="l" defTabSz="98030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b="1" kern="1200" baseline="0">
                <a:solidFill>
                  <a:srgbClr val="0091D0"/>
                </a:solidFill>
                <a:latin typeface="+mn-lt"/>
                <a:ea typeface="+mn-ea"/>
                <a:cs typeface="+mn-cs"/>
              </a:defRPr>
            </a:lvl3pPr>
            <a:lvl4pPr marL="1715541" indent="-245077" algn="l" defTabSz="98030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b="1" kern="1200" baseline="0">
                <a:solidFill>
                  <a:srgbClr val="0091D0"/>
                </a:solidFill>
                <a:latin typeface="+mn-lt"/>
                <a:ea typeface="+mn-ea"/>
                <a:cs typeface="+mn-cs"/>
              </a:defRPr>
            </a:lvl4pPr>
            <a:lvl5pPr marL="2205698" indent="-245077" algn="l" defTabSz="980309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b="1" kern="1200" baseline="0">
                <a:solidFill>
                  <a:srgbClr val="0091D0"/>
                </a:solidFill>
                <a:latin typeface="+mn-lt"/>
                <a:ea typeface="+mn-ea"/>
                <a:cs typeface="+mn-cs"/>
              </a:defRPr>
            </a:lvl5pPr>
            <a:lvl6pPr marL="2695853" indent="-245077" algn="l" defTabSz="98030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86007" indent="-245077" algn="l" defTabSz="98030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76162" indent="-245077" algn="l" defTabSz="98030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66317" indent="-245077" algn="l" defTabSz="98030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000" indent="-288000"/>
            <a:r>
              <a:rPr lang="es-AR" sz="1700" dirty="0" smtClean="0">
                <a:solidFill>
                  <a:schemeClr val="accent3"/>
                </a:solidFill>
              </a:rPr>
              <a:t>Asociar CIE</a:t>
            </a:r>
          </a:p>
          <a:p>
            <a:pPr marL="288000" indent="-288000"/>
            <a:r>
              <a:rPr lang="es-AR" sz="1600" dirty="0" smtClean="0">
                <a:solidFill>
                  <a:schemeClr val="accent3"/>
                </a:solidFill>
              </a:rPr>
              <a:t>Cambio de Unidad Económica</a:t>
            </a:r>
          </a:p>
          <a:p>
            <a:pPr marL="288000" indent="-288000"/>
            <a:r>
              <a:rPr lang="es-AR" sz="1700" dirty="0" smtClean="0">
                <a:solidFill>
                  <a:schemeClr val="accent3"/>
                </a:solidFill>
              </a:rPr>
              <a:t>Etiquetas (opcional)</a:t>
            </a:r>
          </a:p>
          <a:p>
            <a:pPr marL="288000" indent="-288000"/>
            <a:r>
              <a:rPr lang="es-AR" sz="1700" dirty="0" smtClean="0">
                <a:solidFill>
                  <a:schemeClr val="accent3"/>
                </a:solidFill>
              </a:rPr>
              <a:t>Listado de Activos Físicos</a:t>
            </a:r>
          </a:p>
          <a:p>
            <a:pPr marL="288000" indent="-288000"/>
            <a:r>
              <a:rPr lang="es-AR" sz="1700" dirty="0" smtClean="0">
                <a:solidFill>
                  <a:schemeClr val="accent3"/>
                </a:solidFill>
              </a:rPr>
              <a:t>Historial del Bien Inmueble</a:t>
            </a:r>
          </a:p>
          <a:p>
            <a:pPr marL="288000" indent="-288000"/>
            <a:r>
              <a:rPr lang="es-AR" sz="1700" dirty="0" smtClean="0">
                <a:solidFill>
                  <a:schemeClr val="accent3"/>
                </a:solidFill>
              </a:rPr>
              <a:t>Ver/subir Documentos</a:t>
            </a:r>
          </a:p>
          <a:p>
            <a:pPr marL="288000" indent="-288000"/>
            <a:r>
              <a:rPr lang="es-AR" sz="1700" dirty="0" smtClean="0">
                <a:solidFill>
                  <a:schemeClr val="accent3"/>
                </a:solidFill>
              </a:rPr>
              <a:t>Apertura en barra</a:t>
            </a:r>
          </a:p>
          <a:p>
            <a:pPr marL="288000" indent="-288000"/>
            <a:r>
              <a:rPr lang="es-AR" sz="1700" dirty="0" smtClean="0">
                <a:solidFill>
                  <a:schemeClr val="accent3"/>
                </a:solidFill>
              </a:rPr>
              <a:t>Dar de Baja un Activo Físico</a:t>
            </a:r>
          </a:p>
          <a:p>
            <a:pPr marL="288000" indent="-288000"/>
            <a:r>
              <a:rPr lang="es-AR" sz="1700" dirty="0" smtClean="0">
                <a:solidFill>
                  <a:schemeClr val="accent3"/>
                </a:solidFill>
              </a:rPr>
              <a:t>Recuperar un Activo Físico</a:t>
            </a:r>
          </a:p>
          <a:p>
            <a:pPr marL="288000" indent="-288000"/>
            <a:r>
              <a:rPr lang="es-AR" sz="1700" dirty="0" smtClean="0">
                <a:solidFill>
                  <a:schemeClr val="accent3"/>
                </a:solidFill>
              </a:rPr>
              <a:t>Historial del Activo Físico</a:t>
            </a:r>
          </a:p>
          <a:p>
            <a:pPr marL="288000" indent="-288000"/>
            <a:r>
              <a:rPr lang="es-AR" sz="1700" dirty="0" smtClean="0">
                <a:solidFill>
                  <a:schemeClr val="accent3"/>
                </a:solidFill>
              </a:rPr>
              <a:t>Alta de Activo Físico</a:t>
            </a:r>
          </a:p>
          <a:p>
            <a:pPr marL="288000" indent="-288000"/>
            <a:r>
              <a:rPr lang="es-AR" sz="1700" dirty="0" smtClean="0">
                <a:solidFill>
                  <a:schemeClr val="accent3"/>
                </a:solidFill>
              </a:rPr>
              <a:t>Ir a Activo Físico</a:t>
            </a:r>
          </a:p>
          <a:p>
            <a:pPr marL="716886" lvl="1" indent="-288000"/>
            <a:r>
              <a:rPr lang="es-AR" sz="1500" dirty="0">
                <a:solidFill>
                  <a:schemeClr val="accent3"/>
                </a:solidFill>
              </a:rPr>
              <a:t>V</a:t>
            </a:r>
            <a:r>
              <a:rPr lang="es-AR" sz="1500" dirty="0" smtClean="0">
                <a:solidFill>
                  <a:schemeClr val="accent3"/>
                </a:solidFill>
              </a:rPr>
              <a:t>er / editar</a:t>
            </a:r>
          </a:p>
        </p:txBody>
      </p:sp>
      <p:sp>
        <p:nvSpPr>
          <p:cNvPr id="8" name="Marcador de contenido 4"/>
          <p:cNvSpPr txBox="1">
            <a:spLocks/>
          </p:cNvSpPr>
          <p:nvPr/>
        </p:nvSpPr>
        <p:spPr>
          <a:xfrm>
            <a:off x="7589954" y="2060848"/>
            <a:ext cx="2417644" cy="4525963"/>
          </a:xfrm>
          <a:prstGeom prst="rect">
            <a:avLst/>
          </a:prstGeom>
        </p:spPr>
        <p:txBody>
          <a:bodyPr vert="horz" lIns="98032" tIns="49015" rIns="98032" bIns="49015" rtlCol="0">
            <a:normAutofit/>
          </a:bodyPr>
          <a:lstStyle>
            <a:lvl1pPr marL="367616" indent="-367616" algn="l" defTabSz="980309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ü"/>
              <a:defRPr sz="2200" b="1" kern="1200" baseline="0">
                <a:solidFill>
                  <a:srgbClr val="0091D0"/>
                </a:solidFill>
                <a:latin typeface="+mn-lt"/>
                <a:ea typeface="+mn-ea"/>
                <a:cs typeface="+mn-cs"/>
              </a:defRPr>
            </a:lvl1pPr>
            <a:lvl2pPr marL="796502" indent="-306346" algn="l" defTabSz="980309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Ø"/>
              <a:defRPr sz="2000" b="1" kern="1200" baseline="0">
                <a:solidFill>
                  <a:srgbClr val="0091D0"/>
                </a:solidFill>
                <a:latin typeface="+mn-lt"/>
                <a:ea typeface="+mn-ea"/>
                <a:cs typeface="+mn-cs"/>
              </a:defRPr>
            </a:lvl2pPr>
            <a:lvl3pPr marL="1225387" indent="-245077" algn="l" defTabSz="98030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b="1" kern="1200" baseline="0">
                <a:solidFill>
                  <a:srgbClr val="0091D0"/>
                </a:solidFill>
                <a:latin typeface="+mn-lt"/>
                <a:ea typeface="+mn-ea"/>
                <a:cs typeface="+mn-cs"/>
              </a:defRPr>
            </a:lvl3pPr>
            <a:lvl4pPr marL="1715541" indent="-245077" algn="l" defTabSz="98030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b="1" kern="1200" baseline="0">
                <a:solidFill>
                  <a:srgbClr val="0091D0"/>
                </a:solidFill>
                <a:latin typeface="+mn-lt"/>
                <a:ea typeface="+mn-ea"/>
                <a:cs typeface="+mn-cs"/>
              </a:defRPr>
            </a:lvl4pPr>
            <a:lvl5pPr marL="2205698" indent="-245077" algn="l" defTabSz="980309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b="1" kern="1200" baseline="0">
                <a:solidFill>
                  <a:srgbClr val="0091D0"/>
                </a:solidFill>
                <a:latin typeface="+mn-lt"/>
                <a:ea typeface="+mn-ea"/>
                <a:cs typeface="+mn-cs"/>
              </a:defRPr>
            </a:lvl5pPr>
            <a:lvl6pPr marL="2695853" indent="-245077" algn="l" defTabSz="98030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86007" indent="-245077" algn="l" defTabSz="98030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76162" indent="-245077" algn="l" defTabSz="98030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66317" indent="-245077" algn="l" defTabSz="98030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000" indent="-288000"/>
            <a:r>
              <a:rPr lang="es-AR" sz="1900" dirty="0" smtClean="0">
                <a:solidFill>
                  <a:schemeClr val="accent6"/>
                </a:solidFill>
              </a:rPr>
              <a:t>Seleccionar motivo </a:t>
            </a:r>
            <a:r>
              <a:rPr lang="es-AR" sz="1700" dirty="0" smtClean="0">
                <a:solidFill>
                  <a:schemeClr val="accent6"/>
                </a:solidFill>
              </a:rPr>
              <a:t>(para Alta, Baja, Modificación)</a:t>
            </a:r>
          </a:p>
          <a:p>
            <a:pPr marL="288000" indent="-288000"/>
            <a:r>
              <a:rPr lang="es-AR" sz="1900" dirty="0" smtClean="0">
                <a:solidFill>
                  <a:schemeClr val="accent6"/>
                </a:solidFill>
              </a:rPr>
              <a:t>Completar datos del Activo Físico</a:t>
            </a:r>
            <a:endParaRPr lang="es-AR" sz="1900" dirty="0">
              <a:solidFill>
                <a:schemeClr val="accent6"/>
              </a:solidFill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sz="half" idx="15"/>
          </p:nvPr>
        </p:nvSpPr>
        <p:spPr>
          <a:xfrm>
            <a:off x="2451050" y="2141941"/>
            <a:ext cx="2992530" cy="4815451"/>
          </a:xfrm>
        </p:spPr>
        <p:txBody>
          <a:bodyPr>
            <a:normAutofit/>
          </a:bodyPr>
          <a:lstStyle/>
          <a:p>
            <a:pPr marL="288000" indent="-288000"/>
            <a:r>
              <a:rPr lang="es-AR" sz="1700" dirty="0" smtClean="0">
                <a:solidFill>
                  <a:schemeClr val="accent2"/>
                </a:solidFill>
              </a:rPr>
              <a:t>Listado </a:t>
            </a:r>
            <a:r>
              <a:rPr lang="es-AR" sz="1700" dirty="0">
                <a:solidFill>
                  <a:schemeClr val="accent2"/>
                </a:solidFill>
              </a:rPr>
              <a:t>de Bienes </a:t>
            </a:r>
            <a:r>
              <a:rPr lang="es-AR" sz="1700" dirty="0" smtClean="0">
                <a:solidFill>
                  <a:schemeClr val="accent2"/>
                </a:solidFill>
              </a:rPr>
              <a:t>Inmuebles</a:t>
            </a:r>
          </a:p>
          <a:p>
            <a:pPr marL="288000" indent="-288000"/>
            <a:r>
              <a:rPr lang="es-AR" sz="1700" dirty="0" smtClean="0">
                <a:solidFill>
                  <a:schemeClr val="accent2"/>
                </a:solidFill>
              </a:rPr>
              <a:t>Cuadro 4.4</a:t>
            </a:r>
          </a:p>
          <a:p>
            <a:pPr marL="288000" indent="-288000"/>
            <a:r>
              <a:rPr lang="es-AR" sz="1700" dirty="0" smtClean="0">
                <a:solidFill>
                  <a:schemeClr val="accent2"/>
                </a:solidFill>
              </a:rPr>
              <a:t>Cierre</a:t>
            </a:r>
            <a:endParaRPr lang="es-AR" sz="1700" dirty="0">
              <a:solidFill>
                <a:schemeClr val="accent2"/>
              </a:solidFill>
            </a:endParaRPr>
          </a:p>
          <a:p>
            <a:pPr marL="288000" indent="-288000"/>
            <a:r>
              <a:rPr lang="es-AR" sz="1700" dirty="0" smtClean="0">
                <a:solidFill>
                  <a:schemeClr val="accent2"/>
                </a:solidFill>
              </a:rPr>
              <a:t>Ver Documentos</a:t>
            </a:r>
            <a:endParaRPr lang="es-AR" sz="1700" dirty="0">
              <a:solidFill>
                <a:schemeClr val="accent2"/>
              </a:solidFill>
            </a:endParaRPr>
          </a:p>
          <a:p>
            <a:pPr marL="288000" indent="-288000"/>
            <a:r>
              <a:rPr lang="es-AR" sz="1700" dirty="0" smtClean="0">
                <a:solidFill>
                  <a:schemeClr val="accent2"/>
                </a:solidFill>
              </a:rPr>
              <a:t>Ver Observaciones</a:t>
            </a:r>
            <a:endParaRPr lang="es-AR" sz="1700" dirty="0">
              <a:solidFill>
                <a:schemeClr val="accent2"/>
              </a:solidFill>
            </a:endParaRPr>
          </a:p>
          <a:p>
            <a:pPr marL="288000" indent="-288000"/>
            <a:r>
              <a:rPr lang="es-AR" sz="1700" dirty="0" smtClean="0">
                <a:solidFill>
                  <a:schemeClr val="accent2"/>
                </a:solidFill>
              </a:rPr>
              <a:t>Apertura </a:t>
            </a:r>
            <a:r>
              <a:rPr lang="es-AR" sz="1700" dirty="0">
                <a:solidFill>
                  <a:schemeClr val="accent2"/>
                </a:solidFill>
              </a:rPr>
              <a:t>en barra</a:t>
            </a:r>
          </a:p>
          <a:p>
            <a:pPr marL="288000" indent="-288000"/>
            <a:r>
              <a:rPr lang="es-AR" sz="1700" dirty="0" smtClean="0">
                <a:solidFill>
                  <a:schemeClr val="accent2"/>
                </a:solidFill>
              </a:rPr>
              <a:t>Transferir Bien</a:t>
            </a:r>
            <a:endParaRPr lang="es-AR" sz="1700" dirty="0">
              <a:solidFill>
                <a:schemeClr val="accent2"/>
              </a:solidFill>
            </a:endParaRPr>
          </a:p>
          <a:p>
            <a:pPr marL="288000" indent="-288000"/>
            <a:r>
              <a:rPr lang="es-AR" sz="1700" dirty="0" smtClean="0">
                <a:solidFill>
                  <a:schemeClr val="accent2"/>
                </a:solidFill>
              </a:rPr>
              <a:t>Cambiar Código</a:t>
            </a:r>
          </a:p>
          <a:p>
            <a:pPr marL="288000" indent="-288000"/>
            <a:r>
              <a:rPr lang="es-AR" sz="1700" dirty="0" smtClean="0">
                <a:solidFill>
                  <a:schemeClr val="accent2"/>
                </a:solidFill>
              </a:rPr>
              <a:t>Baja de </a:t>
            </a:r>
            <a:r>
              <a:rPr lang="es-AR" sz="1700" dirty="0">
                <a:solidFill>
                  <a:schemeClr val="accent2"/>
                </a:solidFill>
              </a:rPr>
              <a:t>Bien Inmueble</a:t>
            </a:r>
          </a:p>
          <a:p>
            <a:pPr marL="288000" indent="-288000"/>
            <a:r>
              <a:rPr lang="es-AR" sz="1700" dirty="0" smtClean="0">
                <a:solidFill>
                  <a:schemeClr val="accent2"/>
                </a:solidFill>
              </a:rPr>
              <a:t>Recuperar </a:t>
            </a:r>
            <a:r>
              <a:rPr lang="es-AR" sz="1700" dirty="0">
                <a:solidFill>
                  <a:schemeClr val="accent2"/>
                </a:solidFill>
              </a:rPr>
              <a:t>un Bien Inmueble (de la baja)</a:t>
            </a:r>
          </a:p>
          <a:p>
            <a:pPr marL="288000" indent="-288000"/>
            <a:r>
              <a:rPr lang="es-AR" sz="1700" dirty="0" smtClean="0">
                <a:solidFill>
                  <a:schemeClr val="accent2"/>
                </a:solidFill>
              </a:rPr>
              <a:t>Alta </a:t>
            </a:r>
            <a:r>
              <a:rPr lang="es-AR" sz="1700" dirty="0">
                <a:solidFill>
                  <a:schemeClr val="accent2"/>
                </a:solidFill>
              </a:rPr>
              <a:t>de Bien Inmueble</a:t>
            </a:r>
          </a:p>
          <a:p>
            <a:pPr marL="288000" indent="-288000"/>
            <a:r>
              <a:rPr lang="es-AR" sz="1700" dirty="0" smtClean="0">
                <a:solidFill>
                  <a:schemeClr val="accent2"/>
                </a:solidFill>
              </a:rPr>
              <a:t>Ir </a:t>
            </a:r>
            <a:r>
              <a:rPr lang="es-AR" sz="1700" dirty="0">
                <a:solidFill>
                  <a:schemeClr val="accent2"/>
                </a:solidFill>
              </a:rPr>
              <a:t>a Bien </a:t>
            </a:r>
            <a:r>
              <a:rPr lang="es-AR" sz="1700" dirty="0" smtClean="0">
                <a:solidFill>
                  <a:schemeClr val="accent2"/>
                </a:solidFill>
              </a:rPr>
              <a:t>Inmueble</a:t>
            </a:r>
          </a:p>
          <a:p>
            <a:pPr marL="716886" lvl="1" indent="-288000"/>
            <a:r>
              <a:rPr lang="es-AR" sz="1600" dirty="0">
                <a:solidFill>
                  <a:schemeClr val="accent2"/>
                </a:solidFill>
              </a:rPr>
              <a:t>V</a:t>
            </a:r>
            <a:r>
              <a:rPr lang="es-AR" sz="1600" dirty="0" smtClean="0">
                <a:solidFill>
                  <a:schemeClr val="accent2"/>
                </a:solidFill>
              </a:rPr>
              <a:t>er </a:t>
            </a:r>
            <a:r>
              <a:rPr lang="es-AR" sz="1600" dirty="0">
                <a:solidFill>
                  <a:schemeClr val="accent2"/>
                </a:solidFill>
              </a:rPr>
              <a:t>/ </a:t>
            </a:r>
            <a:r>
              <a:rPr lang="es-AR" sz="1600" dirty="0" smtClean="0">
                <a:solidFill>
                  <a:schemeClr val="accent2"/>
                </a:solidFill>
              </a:rPr>
              <a:t>editar</a:t>
            </a:r>
            <a:endParaRPr lang="es-AR" sz="1600" dirty="0">
              <a:solidFill>
                <a:schemeClr val="accent2"/>
              </a:solidFill>
            </a:endParaRPr>
          </a:p>
        </p:txBody>
      </p:sp>
      <p:sp>
        <p:nvSpPr>
          <p:cNvPr id="4" name="Marcador de contenido 3"/>
          <p:cNvSpPr>
            <a:spLocks noGrp="1"/>
          </p:cNvSpPr>
          <p:nvPr>
            <p:ph sz="half" idx="14"/>
          </p:nvPr>
        </p:nvSpPr>
        <p:spPr>
          <a:xfrm>
            <a:off x="-58056" y="2141941"/>
            <a:ext cx="3006330" cy="3534665"/>
          </a:xfrm>
        </p:spPr>
        <p:txBody>
          <a:bodyPr>
            <a:normAutofit/>
          </a:bodyPr>
          <a:lstStyle/>
          <a:p>
            <a:pPr marL="288000" indent="-288000"/>
            <a:r>
              <a:rPr lang="es-AR" sz="1900" dirty="0" smtClean="0"/>
              <a:t>Listado </a:t>
            </a:r>
            <a:r>
              <a:rPr lang="es-AR" sz="1900" dirty="0"/>
              <a:t>de Ejercicios</a:t>
            </a:r>
          </a:p>
          <a:p>
            <a:pPr marL="288000" indent="-288000"/>
            <a:r>
              <a:rPr lang="es-AR" sz="1900" dirty="0" smtClean="0"/>
              <a:t>Estado </a:t>
            </a:r>
            <a:r>
              <a:rPr lang="es-AR" sz="1900" dirty="0"/>
              <a:t>de Ejercicios</a:t>
            </a:r>
          </a:p>
          <a:p>
            <a:pPr marL="288000" indent="-288000"/>
            <a:r>
              <a:rPr lang="es-AR" sz="1900" dirty="0" smtClean="0"/>
              <a:t>Ir </a:t>
            </a:r>
            <a:r>
              <a:rPr lang="es-AR" sz="1900" dirty="0"/>
              <a:t>a </a:t>
            </a:r>
            <a:r>
              <a:rPr lang="es-AR" sz="1900" dirty="0" smtClean="0"/>
              <a:t>Ejercicio</a:t>
            </a:r>
          </a:p>
          <a:p>
            <a:pPr marL="716886" lvl="1" indent="-288000"/>
            <a:r>
              <a:rPr lang="es-AR" sz="1500" dirty="0" smtClean="0"/>
              <a:t>Ver </a:t>
            </a:r>
            <a:r>
              <a:rPr lang="es-AR" sz="1500" dirty="0"/>
              <a:t>/ </a:t>
            </a:r>
            <a:r>
              <a:rPr lang="es-AR" sz="1500" dirty="0" smtClean="0"/>
              <a:t>editar</a:t>
            </a:r>
          </a:p>
        </p:txBody>
      </p:sp>
    </p:spTree>
    <p:extLst>
      <p:ext uri="{BB962C8B-B14F-4D97-AF65-F5344CB8AC3E}">
        <p14:creationId xmlns:p14="http://schemas.microsoft.com/office/powerpoint/2010/main" val="2615954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5" grpId="0"/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contenido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01" y="1600200"/>
            <a:ext cx="8492397" cy="45259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Registro Contable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AR" dirty="0" smtClean="0"/>
              <a:t>Historial del Activo Físico</a:t>
            </a:r>
            <a:endParaRPr lang="es-AR" dirty="0"/>
          </a:p>
        </p:txBody>
      </p:sp>
      <p:sp>
        <p:nvSpPr>
          <p:cNvPr id="6" name="6 Elipse"/>
          <p:cNvSpPr/>
          <p:nvPr/>
        </p:nvSpPr>
        <p:spPr>
          <a:xfrm>
            <a:off x="8016643" y="4233788"/>
            <a:ext cx="295333" cy="295333"/>
          </a:xfrm>
          <a:prstGeom prst="ellipse">
            <a:avLst/>
          </a:prstGeom>
          <a:solidFill>
            <a:schemeClr val="accent2">
              <a:lumMod val="20000"/>
              <a:lumOff val="80000"/>
              <a:alpha val="15000"/>
            </a:schemeClr>
          </a:solidFill>
          <a:ln w="254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 b="1" dirty="0">
              <a:solidFill>
                <a:schemeClr val="accent2"/>
              </a:solidFill>
            </a:endParaRPr>
          </a:p>
        </p:txBody>
      </p:sp>
      <p:sp>
        <p:nvSpPr>
          <p:cNvPr id="7" name="9 Rectángulo"/>
          <p:cNvSpPr/>
          <p:nvPr/>
        </p:nvSpPr>
        <p:spPr>
          <a:xfrm>
            <a:off x="7324716" y="2110155"/>
            <a:ext cx="2450546" cy="1008697"/>
          </a:xfrm>
          <a:prstGeom prst="rect">
            <a:avLst/>
          </a:prstGeom>
          <a:solidFill>
            <a:schemeClr val="accent2">
              <a:lumMod val="20000"/>
              <a:lumOff val="80000"/>
              <a:alpha val="83000"/>
            </a:schemeClr>
          </a:solidFill>
          <a:ln w="254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es-AR" sz="1800" b="1" dirty="0">
                <a:solidFill>
                  <a:schemeClr val="accent2"/>
                </a:solidFill>
              </a:rPr>
              <a:t>Historial del </a:t>
            </a:r>
            <a:r>
              <a:rPr lang="es-AR" sz="1800" b="1" dirty="0" smtClean="0">
                <a:solidFill>
                  <a:schemeClr val="accent2"/>
                </a:solidFill>
              </a:rPr>
              <a:t>Activo Físico</a:t>
            </a:r>
            <a:endParaRPr lang="es-AR" sz="1800" b="1" dirty="0">
              <a:solidFill>
                <a:schemeClr val="accent2"/>
              </a:solidFill>
            </a:endParaRPr>
          </a:p>
          <a:p>
            <a:pPr algn="ctr"/>
            <a:endParaRPr lang="es-AR" sz="400" b="1" dirty="0">
              <a:solidFill>
                <a:schemeClr val="accent2"/>
              </a:solidFill>
            </a:endParaRPr>
          </a:p>
          <a:p>
            <a:pPr algn="ctr"/>
            <a:r>
              <a:rPr lang="es-AR" sz="1600" b="1" dirty="0">
                <a:solidFill>
                  <a:schemeClr val="accent2"/>
                </a:solidFill>
              </a:rPr>
              <a:t>Aquí se puede ver el historial de cambios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128" y="5530767"/>
            <a:ext cx="1314633" cy="11907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Arco 9"/>
          <p:cNvSpPr/>
          <p:nvPr/>
        </p:nvSpPr>
        <p:spPr>
          <a:xfrm>
            <a:off x="6463252" y="4171849"/>
            <a:ext cx="1670800" cy="1512168"/>
          </a:xfrm>
          <a:prstGeom prst="arc">
            <a:avLst>
              <a:gd name="adj1" fmla="val 254639"/>
              <a:gd name="adj2" fmla="val 4332479"/>
            </a:avLst>
          </a:prstGeom>
          <a:ln>
            <a:solidFill>
              <a:schemeClr val="accent2">
                <a:lumMod val="60000"/>
                <a:lumOff val="40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aphicFrame>
        <p:nvGraphicFramePr>
          <p:cNvPr id="11" name="Marcador de contenido 6"/>
          <p:cNvGraphicFramePr>
            <a:graphicFrameLocks/>
          </p:cNvGraphicFramePr>
          <p:nvPr>
            <p:extLst/>
          </p:nvPr>
        </p:nvGraphicFramePr>
        <p:xfrm>
          <a:off x="5097016" y="703237"/>
          <a:ext cx="4678246" cy="396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6 Elipse"/>
          <p:cNvSpPr/>
          <p:nvPr/>
        </p:nvSpPr>
        <p:spPr>
          <a:xfrm>
            <a:off x="5927205" y="6033988"/>
            <a:ext cx="1296144" cy="371191"/>
          </a:xfrm>
          <a:prstGeom prst="ellipse">
            <a:avLst/>
          </a:prstGeom>
          <a:solidFill>
            <a:schemeClr val="accent2">
              <a:lumMod val="20000"/>
              <a:lumOff val="80000"/>
              <a:alpha val="15000"/>
            </a:schemeClr>
          </a:solidFill>
          <a:ln w="254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234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Marcador de contenido 1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01" y="1600200"/>
            <a:ext cx="8492397" cy="45259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Registro Contable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AR" dirty="0" smtClean="0"/>
              <a:t>Alta de Activo Físico (1/2)</a:t>
            </a:r>
            <a:endParaRPr lang="es-AR" dirty="0"/>
          </a:p>
        </p:txBody>
      </p:sp>
      <p:sp>
        <p:nvSpPr>
          <p:cNvPr id="7" name="9 Rectángulo"/>
          <p:cNvSpPr/>
          <p:nvPr/>
        </p:nvSpPr>
        <p:spPr>
          <a:xfrm>
            <a:off x="7324716" y="2110155"/>
            <a:ext cx="2236796" cy="1008697"/>
          </a:xfrm>
          <a:prstGeom prst="rect">
            <a:avLst/>
          </a:prstGeom>
          <a:solidFill>
            <a:schemeClr val="accent2">
              <a:lumMod val="20000"/>
              <a:lumOff val="80000"/>
              <a:alpha val="83000"/>
            </a:schemeClr>
          </a:solidFill>
          <a:ln w="254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es-AR" sz="1800" b="1" dirty="0" smtClean="0">
                <a:solidFill>
                  <a:schemeClr val="accent2"/>
                </a:solidFill>
              </a:rPr>
              <a:t>Alta de Activo Físico</a:t>
            </a:r>
            <a:endParaRPr lang="es-AR" sz="1800" b="1" dirty="0">
              <a:solidFill>
                <a:schemeClr val="accent2"/>
              </a:solidFill>
            </a:endParaRPr>
          </a:p>
          <a:p>
            <a:pPr algn="ctr"/>
            <a:endParaRPr lang="es-AR" sz="400" b="1" dirty="0">
              <a:solidFill>
                <a:schemeClr val="accent2"/>
              </a:solidFill>
            </a:endParaRPr>
          </a:p>
          <a:p>
            <a:pPr algn="ctr"/>
            <a:r>
              <a:rPr lang="es-AR" sz="1600" b="1" dirty="0" smtClean="0">
                <a:solidFill>
                  <a:schemeClr val="accent2"/>
                </a:solidFill>
              </a:rPr>
              <a:t>Para dar de Alta un nuevo Activo Físico</a:t>
            </a:r>
            <a:endParaRPr lang="es-AR" sz="1600" b="1" dirty="0">
              <a:solidFill>
                <a:schemeClr val="accent2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128" y="5530767"/>
            <a:ext cx="1314633" cy="11907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11" name="Marcador de contenido 6"/>
          <p:cNvGraphicFramePr>
            <a:graphicFrameLocks/>
          </p:cNvGraphicFramePr>
          <p:nvPr>
            <p:extLst/>
          </p:nvPr>
        </p:nvGraphicFramePr>
        <p:xfrm>
          <a:off x="5097016" y="703237"/>
          <a:ext cx="4678246" cy="396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6 Elipse"/>
          <p:cNvSpPr/>
          <p:nvPr/>
        </p:nvSpPr>
        <p:spPr>
          <a:xfrm>
            <a:off x="7041170" y="3875910"/>
            <a:ext cx="727459" cy="371191"/>
          </a:xfrm>
          <a:prstGeom prst="ellipse">
            <a:avLst/>
          </a:prstGeom>
          <a:solidFill>
            <a:schemeClr val="accent2">
              <a:lumMod val="20000"/>
              <a:lumOff val="80000"/>
              <a:alpha val="15000"/>
            </a:schemeClr>
          </a:solidFill>
          <a:ln w="254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461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01" y="1600200"/>
            <a:ext cx="8492397" cy="45259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Registro Contable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AR" dirty="0" smtClean="0"/>
              <a:t>Alta de Activo Físico (2/2)</a:t>
            </a:r>
            <a:endParaRPr lang="es-AR" dirty="0"/>
          </a:p>
        </p:txBody>
      </p:sp>
      <p:sp>
        <p:nvSpPr>
          <p:cNvPr id="7" name="9 Rectángulo"/>
          <p:cNvSpPr/>
          <p:nvPr/>
        </p:nvSpPr>
        <p:spPr>
          <a:xfrm>
            <a:off x="7324716" y="2110155"/>
            <a:ext cx="2236796" cy="1711723"/>
          </a:xfrm>
          <a:prstGeom prst="rect">
            <a:avLst/>
          </a:prstGeom>
          <a:solidFill>
            <a:schemeClr val="accent2">
              <a:lumMod val="20000"/>
              <a:lumOff val="80000"/>
              <a:alpha val="83000"/>
            </a:schemeClr>
          </a:solidFill>
          <a:ln w="254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es-AR" sz="1800" b="1" dirty="0" smtClean="0">
                <a:solidFill>
                  <a:schemeClr val="accent2"/>
                </a:solidFill>
              </a:rPr>
              <a:t>Alta de Activo Físico</a:t>
            </a:r>
            <a:endParaRPr lang="es-AR" sz="1800" b="1" dirty="0">
              <a:solidFill>
                <a:schemeClr val="accent2"/>
              </a:solidFill>
            </a:endParaRPr>
          </a:p>
          <a:p>
            <a:pPr algn="ctr"/>
            <a:endParaRPr lang="es-AR" sz="400" b="1" dirty="0">
              <a:solidFill>
                <a:schemeClr val="accent2"/>
              </a:solidFill>
            </a:endParaRPr>
          </a:p>
          <a:p>
            <a:pPr algn="ctr"/>
            <a:r>
              <a:rPr lang="es-AR" sz="1600" b="1" dirty="0" smtClean="0">
                <a:solidFill>
                  <a:schemeClr val="accent2"/>
                </a:solidFill>
              </a:rPr>
              <a:t>Se selecciona el Tipo (Terreno, Edificio, Mejora) y el Motivo</a:t>
            </a:r>
          </a:p>
          <a:p>
            <a:pPr algn="ctr"/>
            <a:r>
              <a:rPr lang="es-AR" sz="1600" b="1" dirty="0" smtClean="0">
                <a:solidFill>
                  <a:schemeClr val="accent2"/>
                </a:solidFill>
              </a:rPr>
              <a:t>Luego se cargan los datos y finalmente se graba</a:t>
            </a:r>
            <a:endParaRPr lang="es-AR" sz="1600" b="1" dirty="0">
              <a:solidFill>
                <a:schemeClr val="accent2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128" y="5530767"/>
            <a:ext cx="1314633" cy="11907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11" name="Marcador de contenido 6"/>
          <p:cNvGraphicFramePr>
            <a:graphicFrameLocks/>
          </p:cNvGraphicFramePr>
          <p:nvPr>
            <p:extLst/>
          </p:nvPr>
        </p:nvGraphicFramePr>
        <p:xfrm>
          <a:off x="5097016" y="703237"/>
          <a:ext cx="4678246" cy="396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38352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contenido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01" y="1600200"/>
            <a:ext cx="8492397" cy="45259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Registro Contable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AR" dirty="0" smtClean="0"/>
              <a:t>Listado de Activos Físicos</a:t>
            </a:r>
            <a:endParaRPr lang="es-AR" dirty="0"/>
          </a:p>
        </p:txBody>
      </p:sp>
      <p:sp>
        <p:nvSpPr>
          <p:cNvPr id="7" name="9 Rectángulo"/>
          <p:cNvSpPr/>
          <p:nvPr/>
        </p:nvSpPr>
        <p:spPr>
          <a:xfrm>
            <a:off x="6825208" y="2420887"/>
            <a:ext cx="2373990" cy="720081"/>
          </a:xfrm>
          <a:prstGeom prst="rect">
            <a:avLst/>
          </a:prstGeom>
          <a:solidFill>
            <a:schemeClr val="accent2">
              <a:lumMod val="20000"/>
              <a:lumOff val="80000"/>
              <a:alpha val="83000"/>
            </a:schemeClr>
          </a:solidFill>
          <a:ln w="254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es-AR" sz="1800" b="1" dirty="0" smtClean="0">
                <a:solidFill>
                  <a:schemeClr val="accent2"/>
                </a:solidFill>
              </a:rPr>
              <a:t>Ir a Activos Físicos</a:t>
            </a:r>
          </a:p>
          <a:p>
            <a:pPr algn="ctr"/>
            <a:r>
              <a:rPr lang="es-AR" sz="600" b="1" dirty="0" smtClean="0">
                <a:solidFill>
                  <a:schemeClr val="accent2"/>
                </a:solidFill>
              </a:rPr>
              <a:t/>
            </a:r>
            <a:br>
              <a:rPr lang="es-AR" sz="600" b="1" dirty="0" smtClean="0">
                <a:solidFill>
                  <a:schemeClr val="accent2"/>
                </a:solidFill>
              </a:rPr>
            </a:br>
            <a:r>
              <a:rPr lang="es-AR" sz="1600" b="1" dirty="0" smtClean="0">
                <a:solidFill>
                  <a:schemeClr val="accent2"/>
                </a:solidFill>
              </a:rPr>
              <a:t>con los botones Ver/Editar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128" y="5530767"/>
            <a:ext cx="1314633" cy="11907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Arco 9"/>
          <p:cNvSpPr/>
          <p:nvPr/>
        </p:nvSpPr>
        <p:spPr>
          <a:xfrm>
            <a:off x="6437127" y="4387406"/>
            <a:ext cx="1670800" cy="1512168"/>
          </a:xfrm>
          <a:prstGeom prst="arc">
            <a:avLst>
              <a:gd name="adj1" fmla="val 254639"/>
              <a:gd name="adj2" fmla="val 4332479"/>
            </a:avLst>
          </a:prstGeom>
          <a:ln>
            <a:solidFill>
              <a:schemeClr val="accent2">
                <a:lumMod val="60000"/>
                <a:lumOff val="40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aphicFrame>
        <p:nvGraphicFramePr>
          <p:cNvPr id="11" name="Marcador de contenido 6"/>
          <p:cNvGraphicFramePr>
            <a:graphicFrameLocks/>
          </p:cNvGraphicFramePr>
          <p:nvPr>
            <p:extLst/>
          </p:nvPr>
        </p:nvGraphicFramePr>
        <p:xfrm>
          <a:off x="5097016" y="703237"/>
          <a:ext cx="4678246" cy="396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6 Elipse"/>
          <p:cNvSpPr/>
          <p:nvPr/>
        </p:nvSpPr>
        <p:spPr>
          <a:xfrm>
            <a:off x="7702751" y="4416364"/>
            <a:ext cx="295333" cy="295333"/>
          </a:xfrm>
          <a:prstGeom prst="ellipse">
            <a:avLst/>
          </a:prstGeom>
          <a:solidFill>
            <a:schemeClr val="accent2">
              <a:lumMod val="20000"/>
              <a:lumOff val="80000"/>
              <a:alpha val="15000"/>
            </a:schemeClr>
          </a:solidFill>
          <a:ln w="254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 b="1" dirty="0">
              <a:solidFill>
                <a:schemeClr val="accent2"/>
              </a:solidFill>
            </a:endParaRPr>
          </a:p>
        </p:txBody>
      </p:sp>
      <p:sp>
        <p:nvSpPr>
          <p:cNvPr id="13" name="6 Elipse"/>
          <p:cNvSpPr/>
          <p:nvPr/>
        </p:nvSpPr>
        <p:spPr>
          <a:xfrm>
            <a:off x="7702751" y="4786222"/>
            <a:ext cx="295333" cy="295333"/>
          </a:xfrm>
          <a:prstGeom prst="ellipse">
            <a:avLst/>
          </a:prstGeom>
          <a:solidFill>
            <a:schemeClr val="accent2">
              <a:lumMod val="20000"/>
              <a:lumOff val="80000"/>
              <a:alpha val="15000"/>
            </a:schemeClr>
          </a:solidFill>
          <a:ln w="254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 b="1" dirty="0">
              <a:solidFill>
                <a:schemeClr val="accent2"/>
              </a:solidFill>
            </a:endParaRPr>
          </a:p>
        </p:txBody>
      </p:sp>
      <p:sp>
        <p:nvSpPr>
          <p:cNvPr id="6" name="6 Elipse"/>
          <p:cNvSpPr/>
          <p:nvPr/>
        </p:nvSpPr>
        <p:spPr>
          <a:xfrm>
            <a:off x="5954275" y="5442635"/>
            <a:ext cx="1158965" cy="371191"/>
          </a:xfrm>
          <a:prstGeom prst="ellipse">
            <a:avLst/>
          </a:prstGeom>
          <a:solidFill>
            <a:schemeClr val="accent2">
              <a:lumMod val="20000"/>
              <a:lumOff val="80000"/>
              <a:alpha val="15000"/>
            </a:schemeClr>
          </a:solidFill>
          <a:ln w="254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 b="1" dirty="0">
              <a:solidFill>
                <a:schemeClr val="accent2"/>
              </a:solidFill>
            </a:endParaRPr>
          </a:p>
        </p:txBody>
      </p:sp>
      <p:sp>
        <p:nvSpPr>
          <p:cNvPr id="14" name="6 Elipse"/>
          <p:cNvSpPr/>
          <p:nvPr/>
        </p:nvSpPr>
        <p:spPr>
          <a:xfrm>
            <a:off x="5931779" y="6224818"/>
            <a:ext cx="1158965" cy="371191"/>
          </a:xfrm>
          <a:prstGeom prst="ellipse">
            <a:avLst/>
          </a:prstGeom>
          <a:solidFill>
            <a:schemeClr val="accent2">
              <a:lumMod val="20000"/>
              <a:lumOff val="80000"/>
              <a:alpha val="15000"/>
            </a:schemeClr>
          </a:solidFill>
          <a:ln w="254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765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2" grpId="0" animBg="1"/>
      <p:bldP spid="13" grpId="0" animBg="1"/>
      <p:bldP spid="6" grpId="0" animBg="1"/>
      <p:bldP spid="1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Registro Contable</a:t>
            </a:r>
            <a:endParaRPr lang="es-AR" dirty="0"/>
          </a:p>
        </p:txBody>
      </p:sp>
      <p:graphicFrame>
        <p:nvGraphicFramePr>
          <p:cNvPr id="7" name="Marcador de conteni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6855461"/>
              </p:ext>
            </p:extLst>
          </p:nvPr>
        </p:nvGraphicFramePr>
        <p:xfrm>
          <a:off x="495300" y="1600201"/>
          <a:ext cx="8915400" cy="4133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416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Registro Contable</a:t>
            </a: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01" y="1600200"/>
            <a:ext cx="8492397" cy="45259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Marcador de texto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AR" dirty="0" smtClean="0"/>
              <a:t>Selección de Motivos</a:t>
            </a:r>
            <a:endParaRPr lang="es-AR" dirty="0"/>
          </a:p>
        </p:txBody>
      </p:sp>
      <p:sp>
        <p:nvSpPr>
          <p:cNvPr id="6" name="6 Elipse"/>
          <p:cNvSpPr/>
          <p:nvPr/>
        </p:nvSpPr>
        <p:spPr>
          <a:xfrm>
            <a:off x="3296816" y="2576055"/>
            <a:ext cx="1463835" cy="694735"/>
          </a:xfrm>
          <a:prstGeom prst="ellipse">
            <a:avLst/>
          </a:prstGeom>
          <a:solidFill>
            <a:schemeClr val="accent2">
              <a:lumMod val="20000"/>
              <a:lumOff val="80000"/>
              <a:alpha val="15000"/>
            </a:schemeClr>
          </a:solidFill>
          <a:ln w="254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 b="1" dirty="0">
              <a:solidFill>
                <a:schemeClr val="accent2"/>
              </a:solidFill>
            </a:endParaRPr>
          </a:p>
        </p:txBody>
      </p:sp>
      <p:sp>
        <p:nvSpPr>
          <p:cNvPr id="7" name="9 Rectángulo"/>
          <p:cNvSpPr/>
          <p:nvPr/>
        </p:nvSpPr>
        <p:spPr>
          <a:xfrm>
            <a:off x="7113240" y="2383362"/>
            <a:ext cx="2380384" cy="1189654"/>
          </a:xfrm>
          <a:prstGeom prst="rect">
            <a:avLst/>
          </a:prstGeom>
          <a:solidFill>
            <a:schemeClr val="accent2">
              <a:lumMod val="20000"/>
              <a:lumOff val="80000"/>
              <a:alpha val="83000"/>
            </a:schemeClr>
          </a:solidFill>
          <a:ln w="254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es-AR" sz="1800" b="1" dirty="0" smtClean="0">
                <a:solidFill>
                  <a:schemeClr val="accent2"/>
                </a:solidFill>
              </a:rPr>
              <a:t>Edición de Activo Físico</a:t>
            </a:r>
          </a:p>
          <a:p>
            <a:pPr algn="ctr"/>
            <a:endParaRPr lang="es-AR" sz="400" b="1" dirty="0" smtClean="0">
              <a:solidFill>
                <a:schemeClr val="accent2"/>
              </a:solidFill>
            </a:endParaRPr>
          </a:p>
          <a:p>
            <a:pPr algn="ctr"/>
            <a:r>
              <a:rPr lang="es-AR" sz="1600" b="1" dirty="0" smtClean="0">
                <a:solidFill>
                  <a:schemeClr val="accent2"/>
                </a:solidFill>
              </a:rPr>
              <a:t>Según el motivo que se seleccione, se habilitan diferentes campos</a:t>
            </a:r>
          </a:p>
        </p:txBody>
      </p:sp>
      <p:graphicFrame>
        <p:nvGraphicFramePr>
          <p:cNvPr id="8" name="Marcador de contenid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1214118"/>
              </p:ext>
            </p:extLst>
          </p:nvPr>
        </p:nvGraphicFramePr>
        <p:xfrm>
          <a:off x="5097016" y="703237"/>
          <a:ext cx="4678246" cy="396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75018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rcador de contenido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01" y="1600200"/>
            <a:ext cx="8492397" cy="45259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Registro Contable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AR" dirty="0" smtClean="0"/>
              <a:t>Datos del Activo Físico</a:t>
            </a:r>
            <a:endParaRPr lang="es-AR" dirty="0"/>
          </a:p>
        </p:txBody>
      </p:sp>
      <p:sp>
        <p:nvSpPr>
          <p:cNvPr id="7" name="9 Rectángulo"/>
          <p:cNvSpPr/>
          <p:nvPr/>
        </p:nvSpPr>
        <p:spPr>
          <a:xfrm>
            <a:off x="6897216" y="2383362"/>
            <a:ext cx="2376264" cy="541582"/>
          </a:xfrm>
          <a:prstGeom prst="rect">
            <a:avLst/>
          </a:prstGeom>
          <a:solidFill>
            <a:schemeClr val="accent2">
              <a:lumMod val="20000"/>
              <a:lumOff val="80000"/>
              <a:alpha val="83000"/>
            </a:schemeClr>
          </a:solidFill>
          <a:ln w="254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es-AR" sz="1800" b="1" dirty="0" smtClean="0">
                <a:solidFill>
                  <a:schemeClr val="accent2"/>
                </a:solidFill>
              </a:rPr>
              <a:t>Datos del Activo Físico</a:t>
            </a:r>
          </a:p>
        </p:txBody>
      </p:sp>
      <p:graphicFrame>
        <p:nvGraphicFramePr>
          <p:cNvPr id="8" name="Marcador de contenido 6"/>
          <p:cNvGraphicFramePr>
            <a:graphicFrameLocks/>
          </p:cNvGraphicFramePr>
          <p:nvPr>
            <p:extLst/>
          </p:nvPr>
        </p:nvGraphicFramePr>
        <p:xfrm>
          <a:off x="5097016" y="703237"/>
          <a:ext cx="4678246" cy="396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4878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es-AR" sz="500" dirty="0" smtClean="0">
                <a:solidFill>
                  <a:schemeClr val="accent5">
                    <a:lumMod val="75000"/>
                  </a:schemeClr>
                </a:solidFill>
              </a:rPr>
              <a:t>Muchas gracias</a:t>
            </a:r>
            <a:endParaRPr lang="es-AR" sz="5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9137" r="2352" b="483"/>
          <a:stretch/>
        </p:blipFill>
        <p:spPr bwMode="auto">
          <a:xfrm>
            <a:off x="0" y="-477285"/>
            <a:ext cx="9906000" cy="7362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84394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2144688" y="1375468"/>
            <a:ext cx="4992555" cy="314431"/>
          </a:xfrm>
          <a:prstGeom prst="rect">
            <a:avLst/>
          </a:prstGeom>
          <a:noFill/>
        </p:spPr>
        <p:txBody>
          <a:bodyPr wrap="square" lIns="98032" tIns="49015" rIns="98032" bIns="49015" rtlCol="0">
            <a:spAutoFit/>
          </a:bodyPr>
          <a:lstStyle/>
          <a:p>
            <a:pPr algn="ctr"/>
            <a:r>
              <a:rPr lang="es-A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Optimizado para Firefox</a:t>
            </a:r>
            <a:endParaRPr lang="es-AR" sz="1400" dirty="0"/>
          </a:p>
        </p:txBody>
      </p:sp>
      <p:pic>
        <p:nvPicPr>
          <p:cNvPr id="5122" name="Picture 2" descr="Resultado de imagen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4087" y="1368812"/>
            <a:ext cx="374182" cy="351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mcostas\Desktop\pie-02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79122"/>
            <a:ext cx="9906000" cy="665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mcostas\Desktop\SIENA LOGO-21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670" y="260648"/>
            <a:ext cx="3327557" cy="904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texto 2"/>
          <p:cNvSpPr>
            <a:spLocks noGrp="1"/>
          </p:cNvSpPr>
          <p:nvPr>
            <p:ph type="body" sz="quarter" idx="13"/>
          </p:nvPr>
        </p:nvSpPr>
        <p:spPr>
          <a:xfrm>
            <a:off x="455954" y="2492895"/>
            <a:ext cx="8892988" cy="3131179"/>
          </a:xfrm>
        </p:spPr>
        <p:txBody>
          <a:bodyPr/>
          <a:lstStyle/>
          <a:p>
            <a:pPr lvl="0" algn="ctr">
              <a:spcBef>
                <a:spcPts val="0"/>
              </a:spcBef>
            </a:pPr>
            <a:r>
              <a:rPr lang="es-AR" sz="2000" b="1" dirty="0" smtClean="0"/>
              <a:t>https://siena.bienesdelestado.gob.ar</a:t>
            </a:r>
          </a:p>
          <a:p>
            <a:pPr lvl="0" algn="ctr">
              <a:spcBef>
                <a:spcPts val="0"/>
              </a:spcBef>
            </a:pPr>
            <a:endParaRPr lang="es-AR" sz="1000" dirty="0" smtClean="0">
              <a:solidFill>
                <a:srgbClr val="0091D0"/>
              </a:solidFill>
            </a:endParaRPr>
          </a:p>
          <a:p>
            <a:pPr lvl="0" algn="ctr">
              <a:spcBef>
                <a:spcPts val="0"/>
              </a:spcBef>
            </a:pPr>
            <a:r>
              <a:rPr lang="es-AR" sz="2000" dirty="0" smtClean="0">
                <a:solidFill>
                  <a:srgbClr val="0091D0"/>
                </a:solidFill>
              </a:rPr>
              <a:t>***</a:t>
            </a:r>
            <a:endParaRPr lang="es-AR" sz="2000" dirty="0">
              <a:solidFill>
                <a:srgbClr val="0091D0"/>
              </a:solidFill>
            </a:endParaRPr>
          </a:p>
          <a:p>
            <a:pPr algn="ctr">
              <a:spcBef>
                <a:spcPts val="0"/>
              </a:spcBef>
            </a:pPr>
            <a:r>
              <a:rPr lang="es-AR" sz="2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La solicitud del permiso de acceso al módulo de Registro Contable </a:t>
            </a:r>
            <a:r>
              <a:rPr lang="es-AR" sz="20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debe realizarla el Director </a:t>
            </a:r>
            <a:r>
              <a:rPr lang="es-AR" sz="2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General de Administración (o equivalente) del Organismo mediante un mail a </a:t>
            </a:r>
            <a:r>
              <a:rPr lang="es-AR" sz="2000" dirty="0" smtClean="0">
                <a:solidFill>
                  <a:prstClr val="black">
                    <a:lumMod val="65000"/>
                    <a:lumOff val="35000"/>
                  </a:prstClr>
                </a:solidFill>
                <a:hlinkClick r:id="rId7"/>
              </a:rPr>
              <a:t>info_renabe@bienesdelestado.gob.ar</a:t>
            </a:r>
            <a:endParaRPr lang="es-AR" sz="2000" dirty="0"/>
          </a:p>
          <a:p>
            <a:pPr lvl="0" algn="ctr">
              <a:spcBef>
                <a:spcPts val="0"/>
              </a:spcBef>
            </a:pPr>
            <a:endParaRPr lang="es-AR" sz="1000" dirty="0" smtClean="0">
              <a:solidFill>
                <a:srgbClr val="0091D0"/>
              </a:solidFill>
            </a:endParaRPr>
          </a:p>
          <a:p>
            <a:pPr lvl="0" algn="ctr">
              <a:spcBef>
                <a:spcPts val="0"/>
              </a:spcBef>
            </a:pPr>
            <a:r>
              <a:rPr lang="es-AR" sz="2000" dirty="0" smtClean="0">
                <a:solidFill>
                  <a:srgbClr val="0091D0"/>
                </a:solidFill>
              </a:rPr>
              <a:t>***</a:t>
            </a:r>
            <a:endParaRPr lang="es-AR" sz="2000" dirty="0">
              <a:solidFill>
                <a:srgbClr val="0091D0"/>
              </a:solidFill>
            </a:endParaRPr>
          </a:p>
          <a:p>
            <a:pPr lvl="0" algn="ctr">
              <a:spcBef>
                <a:spcPts val="0"/>
              </a:spcBef>
            </a:pPr>
            <a:r>
              <a:rPr lang="es-AR" sz="2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Solicitud de usuario y consultas: </a:t>
            </a:r>
            <a:r>
              <a:rPr lang="es-AR" sz="2000" b="1" dirty="0"/>
              <a:t>info_renabe@bienesdelestado.gob.ar</a:t>
            </a:r>
          </a:p>
          <a:p>
            <a:pPr lvl="0" algn="ctr">
              <a:spcBef>
                <a:spcPts val="0"/>
              </a:spcBef>
            </a:pPr>
            <a:r>
              <a:rPr lang="es-AR" sz="2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Reporte de errores y sugerencias:  </a:t>
            </a:r>
            <a:r>
              <a:rPr lang="es-AR" sz="2000" b="1" dirty="0" smtClean="0"/>
              <a:t>siena@bienesdelestado.gob.ar</a:t>
            </a:r>
            <a:endParaRPr lang="es-AR" sz="2000" b="1" dirty="0"/>
          </a:p>
        </p:txBody>
      </p:sp>
    </p:spTree>
    <p:extLst>
      <p:ext uri="{BB962C8B-B14F-4D97-AF65-F5344CB8AC3E}">
        <p14:creationId xmlns:p14="http://schemas.microsoft.com/office/powerpoint/2010/main" val="3303420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Registro Contable</a:t>
            </a:r>
            <a:endParaRPr lang="es-AR" dirty="0"/>
          </a:p>
        </p:txBody>
      </p:sp>
      <p:graphicFrame>
        <p:nvGraphicFramePr>
          <p:cNvPr id="7" name="Marcador de conteni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1139022"/>
              </p:ext>
            </p:extLst>
          </p:nvPr>
        </p:nvGraphicFramePr>
        <p:xfrm>
          <a:off x="495300" y="1600201"/>
          <a:ext cx="8915400" cy="4133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23582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Registro Contable</a:t>
            </a:r>
            <a:endParaRPr lang="es-AR" dirty="0"/>
          </a:p>
        </p:txBody>
      </p:sp>
      <p:pic>
        <p:nvPicPr>
          <p:cNvPr id="13" name="Marcador de contenido 1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01" y="1600200"/>
            <a:ext cx="8492397" cy="45259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6" name="Marcador de texto 1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AR" dirty="0" smtClean="0"/>
              <a:t>Pantalla Inicial</a:t>
            </a:r>
            <a:endParaRPr lang="es-AR" dirty="0"/>
          </a:p>
        </p:txBody>
      </p:sp>
      <p:sp>
        <p:nvSpPr>
          <p:cNvPr id="18" name="6 Elipse"/>
          <p:cNvSpPr/>
          <p:nvPr/>
        </p:nvSpPr>
        <p:spPr>
          <a:xfrm>
            <a:off x="491993" y="1930211"/>
            <a:ext cx="1494163" cy="655442"/>
          </a:xfrm>
          <a:prstGeom prst="ellipse">
            <a:avLst/>
          </a:prstGeom>
          <a:solidFill>
            <a:schemeClr val="accent2">
              <a:lumMod val="20000"/>
              <a:lumOff val="80000"/>
              <a:alpha val="25000"/>
            </a:schemeClr>
          </a:solidFill>
          <a:ln w="254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 b="1" dirty="0">
              <a:solidFill>
                <a:schemeClr val="accent2"/>
              </a:solidFill>
            </a:endParaRPr>
          </a:p>
        </p:txBody>
      </p:sp>
      <p:sp>
        <p:nvSpPr>
          <p:cNvPr id="19" name="9 Rectángulo"/>
          <p:cNvSpPr/>
          <p:nvPr/>
        </p:nvSpPr>
        <p:spPr>
          <a:xfrm>
            <a:off x="6825208" y="3717032"/>
            <a:ext cx="2160240" cy="1512168"/>
          </a:xfrm>
          <a:prstGeom prst="rect">
            <a:avLst/>
          </a:prstGeom>
          <a:solidFill>
            <a:schemeClr val="accent2">
              <a:lumMod val="20000"/>
              <a:lumOff val="80000"/>
              <a:alpha val="83000"/>
            </a:schemeClr>
          </a:solidFill>
          <a:ln w="254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es-AR" sz="1600" b="1" dirty="0" smtClean="0">
                <a:solidFill>
                  <a:schemeClr val="accent2"/>
                </a:solidFill>
              </a:rPr>
              <a:t>Pantalla inicial del SIENA. Desde el menú izquierdo se accederá al módulo “REGISTRO CONTABLE”</a:t>
            </a:r>
            <a:endParaRPr lang="es-AR" sz="1600" b="1" dirty="0">
              <a:solidFill>
                <a:schemeClr val="accent2"/>
              </a:solidFill>
            </a:endParaRPr>
          </a:p>
        </p:txBody>
      </p:sp>
      <p:graphicFrame>
        <p:nvGraphicFramePr>
          <p:cNvPr id="7" name="Marcador de contenid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1878737"/>
              </p:ext>
            </p:extLst>
          </p:nvPr>
        </p:nvGraphicFramePr>
        <p:xfrm>
          <a:off x="5097016" y="703237"/>
          <a:ext cx="4678246" cy="396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137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Registro Contable</a:t>
            </a: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01" y="1600200"/>
            <a:ext cx="8492397" cy="45259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Marcador de texto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AR" dirty="0" smtClean="0"/>
              <a:t>Acceso a Registro Contable</a:t>
            </a:r>
            <a:endParaRPr lang="es-AR" dirty="0"/>
          </a:p>
        </p:txBody>
      </p:sp>
      <p:sp>
        <p:nvSpPr>
          <p:cNvPr id="8" name="6 Elipse"/>
          <p:cNvSpPr/>
          <p:nvPr/>
        </p:nvSpPr>
        <p:spPr>
          <a:xfrm>
            <a:off x="506509" y="3212976"/>
            <a:ext cx="1494163" cy="360040"/>
          </a:xfrm>
          <a:prstGeom prst="ellipse">
            <a:avLst/>
          </a:prstGeom>
          <a:solidFill>
            <a:schemeClr val="accent2">
              <a:lumMod val="20000"/>
              <a:lumOff val="80000"/>
              <a:alpha val="25000"/>
            </a:schemeClr>
          </a:solidFill>
          <a:ln w="254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 b="1" dirty="0">
              <a:solidFill>
                <a:schemeClr val="accent2"/>
              </a:solidFill>
            </a:endParaRPr>
          </a:p>
        </p:txBody>
      </p:sp>
      <p:sp>
        <p:nvSpPr>
          <p:cNvPr id="9" name="9 Rectángulo"/>
          <p:cNvSpPr/>
          <p:nvPr/>
        </p:nvSpPr>
        <p:spPr>
          <a:xfrm>
            <a:off x="6753200" y="3717032"/>
            <a:ext cx="2232248" cy="792088"/>
          </a:xfrm>
          <a:prstGeom prst="rect">
            <a:avLst/>
          </a:prstGeom>
          <a:solidFill>
            <a:schemeClr val="accent2">
              <a:lumMod val="20000"/>
              <a:lumOff val="80000"/>
              <a:alpha val="83000"/>
            </a:schemeClr>
          </a:solidFill>
          <a:ln w="254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es-AR" sz="1600" b="1" dirty="0" smtClean="0">
                <a:solidFill>
                  <a:schemeClr val="accent2"/>
                </a:solidFill>
              </a:rPr>
              <a:t>Acceso al módulo </a:t>
            </a:r>
            <a:r>
              <a:rPr lang="es-AR" sz="1800" b="1" dirty="0" smtClean="0">
                <a:solidFill>
                  <a:schemeClr val="accent2"/>
                </a:solidFill>
              </a:rPr>
              <a:t>REGISTRO CONTABLE</a:t>
            </a:r>
            <a:endParaRPr lang="es-AR" sz="1800" b="1" dirty="0">
              <a:solidFill>
                <a:schemeClr val="accent2"/>
              </a:solidFill>
            </a:endParaRPr>
          </a:p>
        </p:txBody>
      </p:sp>
      <p:graphicFrame>
        <p:nvGraphicFramePr>
          <p:cNvPr id="7" name="Marcador de contenid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6237025"/>
              </p:ext>
            </p:extLst>
          </p:nvPr>
        </p:nvGraphicFramePr>
        <p:xfrm>
          <a:off x="5097016" y="703237"/>
          <a:ext cx="4678246" cy="396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5423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Registro Contable</a:t>
            </a: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01" y="1600200"/>
            <a:ext cx="8492397" cy="45259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Marcador de texto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AR" dirty="0" smtClean="0"/>
              <a:t>Registro Contable</a:t>
            </a:r>
            <a:endParaRPr lang="es-AR" dirty="0"/>
          </a:p>
        </p:txBody>
      </p:sp>
      <p:sp>
        <p:nvSpPr>
          <p:cNvPr id="6" name="6 Elipse"/>
          <p:cNvSpPr/>
          <p:nvPr/>
        </p:nvSpPr>
        <p:spPr>
          <a:xfrm>
            <a:off x="7041232" y="4055212"/>
            <a:ext cx="864096" cy="453908"/>
          </a:xfrm>
          <a:prstGeom prst="ellipse">
            <a:avLst/>
          </a:prstGeom>
          <a:solidFill>
            <a:schemeClr val="accent2">
              <a:lumMod val="20000"/>
              <a:lumOff val="80000"/>
              <a:alpha val="25000"/>
            </a:schemeClr>
          </a:solidFill>
          <a:ln w="254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 b="1" dirty="0">
              <a:solidFill>
                <a:schemeClr val="accent2"/>
              </a:solidFill>
            </a:endParaRPr>
          </a:p>
        </p:txBody>
      </p:sp>
      <p:sp>
        <p:nvSpPr>
          <p:cNvPr id="7" name="9 Rectángulo"/>
          <p:cNvSpPr/>
          <p:nvPr/>
        </p:nvSpPr>
        <p:spPr>
          <a:xfrm>
            <a:off x="7382436" y="2438169"/>
            <a:ext cx="2251692" cy="913712"/>
          </a:xfrm>
          <a:prstGeom prst="rect">
            <a:avLst/>
          </a:prstGeom>
          <a:solidFill>
            <a:schemeClr val="accent2">
              <a:lumMod val="20000"/>
              <a:lumOff val="80000"/>
              <a:alpha val="83000"/>
            </a:schemeClr>
          </a:solidFill>
          <a:ln w="254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es-AR" sz="1600" b="1" dirty="0" smtClean="0">
                <a:solidFill>
                  <a:schemeClr val="accent2"/>
                </a:solidFill>
              </a:rPr>
              <a:t>Aquí se pueden buscar los diferentes ejercicios.</a:t>
            </a:r>
          </a:p>
          <a:p>
            <a:pPr algn="ctr"/>
            <a:r>
              <a:rPr lang="es-AR" sz="1600" b="1" dirty="0" smtClean="0">
                <a:solidFill>
                  <a:schemeClr val="accent2"/>
                </a:solidFill>
              </a:rPr>
              <a:t>Hacer </a:t>
            </a:r>
            <a:r>
              <a:rPr lang="es-AR" sz="1600" b="1" dirty="0" err="1" smtClean="0">
                <a:solidFill>
                  <a:schemeClr val="accent2"/>
                </a:solidFill>
              </a:rPr>
              <a:t>click</a:t>
            </a:r>
            <a:r>
              <a:rPr lang="es-AR" sz="1600" b="1" dirty="0" smtClean="0">
                <a:solidFill>
                  <a:schemeClr val="accent2"/>
                </a:solidFill>
              </a:rPr>
              <a:t> en “Filtrar”</a:t>
            </a:r>
            <a:endParaRPr lang="es-AR" sz="1600" b="1" dirty="0">
              <a:solidFill>
                <a:schemeClr val="accent2"/>
              </a:solidFill>
            </a:endParaRPr>
          </a:p>
        </p:txBody>
      </p:sp>
      <p:graphicFrame>
        <p:nvGraphicFramePr>
          <p:cNvPr id="8" name="Marcador de contenid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6237025"/>
              </p:ext>
            </p:extLst>
          </p:nvPr>
        </p:nvGraphicFramePr>
        <p:xfrm>
          <a:off x="5097016" y="703237"/>
          <a:ext cx="4678246" cy="396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10010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contenido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01" y="1600200"/>
            <a:ext cx="8492397" cy="45259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Registro Contable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AR" dirty="0" smtClean="0"/>
              <a:t>Listado de Ejercicios</a:t>
            </a:r>
            <a:endParaRPr lang="es-AR" dirty="0"/>
          </a:p>
        </p:txBody>
      </p:sp>
      <p:sp>
        <p:nvSpPr>
          <p:cNvPr id="6" name="6 Elipse"/>
          <p:cNvSpPr/>
          <p:nvPr/>
        </p:nvSpPr>
        <p:spPr>
          <a:xfrm>
            <a:off x="650525" y="4005064"/>
            <a:ext cx="8118899" cy="2304256"/>
          </a:xfrm>
          <a:prstGeom prst="ellipse">
            <a:avLst/>
          </a:prstGeom>
          <a:solidFill>
            <a:schemeClr val="accent2">
              <a:lumMod val="20000"/>
              <a:lumOff val="80000"/>
              <a:alpha val="15000"/>
            </a:schemeClr>
          </a:solidFill>
          <a:ln w="254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 b="1" dirty="0">
              <a:solidFill>
                <a:schemeClr val="accent2"/>
              </a:solidFill>
            </a:endParaRPr>
          </a:p>
        </p:txBody>
      </p:sp>
      <p:sp>
        <p:nvSpPr>
          <p:cNvPr id="7" name="9 Rectángulo"/>
          <p:cNvSpPr/>
          <p:nvPr/>
        </p:nvSpPr>
        <p:spPr>
          <a:xfrm>
            <a:off x="6969224" y="2330152"/>
            <a:ext cx="2736304" cy="982725"/>
          </a:xfrm>
          <a:prstGeom prst="rect">
            <a:avLst/>
          </a:prstGeom>
          <a:solidFill>
            <a:schemeClr val="accent2">
              <a:lumMod val="20000"/>
              <a:lumOff val="80000"/>
              <a:alpha val="83000"/>
            </a:schemeClr>
          </a:solidFill>
          <a:ln w="254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es-AR" sz="1800" b="1" dirty="0" smtClean="0">
                <a:solidFill>
                  <a:schemeClr val="accent2"/>
                </a:solidFill>
              </a:rPr>
              <a:t>Listado de Ejercicios:</a:t>
            </a:r>
          </a:p>
          <a:p>
            <a:pPr algn="ctr"/>
            <a:r>
              <a:rPr lang="es-AR" sz="1600" b="1" dirty="0" smtClean="0">
                <a:solidFill>
                  <a:schemeClr val="accent2"/>
                </a:solidFill>
              </a:rPr>
              <a:t>sólo los ejercicios habilitados se pueden Editar</a:t>
            </a:r>
            <a:endParaRPr lang="es-AR" sz="1600" b="1" dirty="0">
              <a:solidFill>
                <a:schemeClr val="accent2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994" y="5904451"/>
            <a:ext cx="1019317" cy="8097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Arco 9"/>
          <p:cNvSpPr/>
          <p:nvPr/>
        </p:nvSpPr>
        <p:spPr>
          <a:xfrm>
            <a:off x="7101456" y="4911272"/>
            <a:ext cx="1670800" cy="1512168"/>
          </a:xfrm>
          <a:prstGeom prst="arc">
            <a:avLst>
              <a:gd name="adj1" fmla="val 5783007"/>
              <a:gd name="adj2" fmla="val 10413526"/>
            </a:avLst>
          </a:prstGeom>
          <a:ln>
            <a:solidFill>
              <a:schemeClr val="accent2">
                <a:lumMod val="60000"/>
                <a:lumOff val="40000"/>
              </a:schemeClr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aphicFrame>
        <p:nvGraphicFramePr>
          <p:cNvPr id="11" name="Marcador de contenid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6237025"/>
              </p:ext>
            </p:extLst>
          </p:nvPr>
        </p:nvGraphicFramePr>
        <p:xfrm>
          <a:off x="5097016" y="703237"/>
          <a:ext cx="4678246" cy="396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294151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</p:bldLst>
  </p:timing>
</p:sld>
</file>

<file path=ppt/theme/theme1.xml><?xml version="1.0" encoding="utf-8"?>
<a:theme xmlns:a="http://schemas.openxmlformats.org/drawingml/2006/main" name="PLANTILLA GUÍA_PRESENTACIONES AABE (1)">
  <a:themeElements>
    <a:clrScheme name="Personalizado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91D0"/>
      </a:hlink>
      <a:folHlink>
        <a:srgbClr val="0082B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11522</TotalTime>
  <Words>1268</Words>
  <Application>Microsoft Office PowerPoint</Application>
  <PresentationFormat>A4 (210 x 297 mm)</PresentationFormat>
  <Paragraphs>325</Paragraphs>
  <Slides>48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48</vt:i4>
      </vt:variant>
    </vt:vector>
  </HeadingPairs>
  <TitlesOfParts>
    <vt:vector size="52" baseType="lpstr">
      <vt:lpstr>Arial</vt:lpstr>
      <vt:lpstr>Calibri</vt:lpstr>
      <vt:lpstr>Wingdings</vt:lpstr>
      <vt:lpstr>PLANTILLA GUÍA_PRESENTACIONES AABE (1)</vt:lpstr>
      <vt:lpstr>Presentación de PowerPoint</vt:lpstr>
      <vt:lpstr>SIENA</vt:lpstr>
      <vt:lpstr>Registro Contable</vt:lpstr>
      <vt:lpstr>Registro Contable - Indice</vt:lpstr>
      <vt:lpstr>Registro Contable</vt:lpstr>
      <vt:lpstr>Registro Contable</vt:lpstr>
      <vt:lpstr>Registro Contable</vt:lpstr>
      <vt:lpstr>Registro Contable</vt:lpstr>
      <vt:lpstr>Registro Contable</vt:lpstr>
      <vt:lpstr>Registro Contable</vt:lpstr>
      <vt:lpstr>Registro Contable</vt:lpstr>
      <vt:lpstr>Registro Contable</vt:lpstr>
      <vt:lpstr>Registro Contable</vt:lpstr>
      <vt:lpstr>Registro Contable</vt:lpstr>
      <vt:lpstr>Registro Contable</vt:lpstr>
      <vt:lpstr>Registro Contable</vt:lpstr>
      <vt:lpstr>Registro Contable</vt:lpstr>
      <vt:lpstr>Registro Contable</vt:lpstr>
      <vt:lpstr>Registro Contable</vt:lpstr>
      <vt:lpstr>Registro Contable</vt:lpstr>
      <vt:lpstr>Registro Contable</vt:lpstr>
      <vt:lpstr>Registro Contable</vt:lpstr>
      <vt:lpstr>Registro Contable</vt:lpstr>
      <vt:lpstr>Registro Contable</vt:lpstr>
      <vt:lpstr>Registro Contable</vt:lpstr>
      <vt:lpstr>Registro Contable</vt:lpstr>
      <vt:lpstr>Registro Contable</vt:lpstr>
      <vt:lpstr>Registro Contable</vt:lpstr>
      <vt:lpstr>Registro Contable</vt:lpstr>
      <vt:lpstr>Registro Contable</vt:lpstr>
      <vt:lpstr>Registro Contable</vt:lpstr>
      <vt:lpstr>Registro Contable</vt:lpstr>
      <vt:lpstr>Registro Contable</vt:lpstr>
      <vt:lpstr>Registro Contable</vt:lpstr>
      <vt:lpstr>Registro Contable</vt:lpstr>
      <vt:lpstr>Registro Contable</vt:lpstr>
      <vt:lpstr>Registro Contable</vt:lpstr>
      <vt:lpstr>Registro Contable</vt:lpstr>
      <vt:lpstr>Registro Contable</vt:lpstr>
      <vt:lpstr>Registro Contable</vt:lpstr>
      <vt:lpstr>Registro Contable</vt:lpstr>
      <vt:lpstr>Registro Contable</vt:lpstr>
      <vt:lpstr>Registro Contable</vt:lpstr>
      <vt:lpstr>Registro Contable</vt:lpstr>
      <vt:lpstr>Registro Contable</vt:lpstr>
      <vt:lpstr>Registro Contable</vt:lpstr>
      <vt:lpstr>Muchas gracias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Trejo, Nicolás</dc:creator>
  <cp:keywords>SIENA</cp:keywords>
  <cp:lastModifiedBy>Trejo, Nicolás.</cp:lastModifiedBy>
  <cp:revision>479</cp:revision>
  <cp:lastPrinted>2018-01-16T12:23:41Z</cp:lastPrinted>
  <dcterms:created xsi:type="dcterms:W3CDTF">2016-05-19T16:05:02Z</dcterms:created>
  <dcterms:modified xsi:type="dcterms:W3CDTF">2018-01-16T20:06:24Z</dcterms:modified>
</cp:coreProperties>
</file>